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21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28E51-9969-04D9-11BB-7917DE98B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30A0F2-7DF6-AB3D-2678-3EEB98E56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1625A6-554C-75E2-766C-EFE18CE4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0E7C-5AF0-4B9A-8371-8927D0B0E43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0E266-A3F5-C336-F692-6ADD6127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2CD8D-62E7-BA97-3DF7-8C76048B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5E1F-413D-485A-884F-2C3A18D3C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9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B63A4-DECB-6D3D-5D4F-A0ECFA5D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46E558-B614-DC6D-CD3D-9959E681F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76D6EB-7B11-E606-58D1-269BAF8F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0E7C-5AF0-4B9A-8371-8927D0B0E43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CE215D-9579-E639-8DBF-94D85B40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591AB1-3967-EBB2-FD87-B300F149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5E1F-413D-485A-884F-2C3A18D3C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2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4795A2-120A-ED92-CA85-EAB8B32B8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87899A-C54A-AB06-B682-1DF3BC864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947DCA-B78C-7F31-2D07-AD4CA0B1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0E7C-5AF0-4B9A-8371-8927D0B0E43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D0778-3DC1-5926-50A9-8240BE29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221452-CD29-EED1-5842-A06FCAB2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5E1F-413D-485A-884F-2C3A18D3C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8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95AFA-4B6F-EE7D-11D9-5F0F3CEE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A35655-76CF-C416-1F57-5F623EA9F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184B4-86A1-59D9-6624-4BAC1A94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0E7C-5AF0-4B9A-8371-8927D0B0E43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7E561-D9ED-B71A-CA44-6E95A38C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37523-EDA0-09F7-D194-6CB418B7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5E1F-413D-485A-884F-2C3A18D3C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9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D565A-A364-1C03-6AAA-5A903092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4ABC66-0FA9-D218-DBED-163E6903E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9B2A8-EEDE-CC64-E890-569A889B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0E7C-5AF0-4B9A-8371-8927D0B0E43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5A060F-334D-5CFB-BF45-80DAD342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C27F6-9763-4045-AC84-6868D3F5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5E1F-413D-485A-884F-2C3A18D3C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44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89099-1200-CBF3-9E28-63F95E17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4D265E-B2C2-A58F-5E8D-7B5D6FBD9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22C2D8-CB88-F655-A47F-EC911C176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583558-43A1-6FE7-80AB-5FC4022C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0E7C-5AF0-4B9A-8371-8927D0B0E43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533216-354C-99C8-6F51-5E603F16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423313-C429-2EAD-06DC-1DB78A18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5E1F-413D-485A-884F-2C3A18D3C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0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39F8B-C290-86B1-B297-7DD7504B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0E5BED-0EBA-B124-D92C-C52A9A901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F7AFE-505B-6C10-6DFB-5CA79C3F1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4D1F40-6CD2-4AED-35F4-393C40B28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9A1F95-0FC9-B0BA-C06E-7D6325559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40C716-0A27-4390-B6A6-5884B11D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0E7C-5AF0-4B9A-8371-8927D0B0E43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420089-69DF-9E48-D4D1-F5DA9B14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A50355-7B35-865C-2B48-003B109C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5E1F-413D-485A-884F-2C3A18D3C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374B6-95EA-F6EF-33B4-3AAA03D75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5BF4DD-15C1-AF8A-9561-29CDFD12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0E7C-5AF0-4B9A-8371-8927D0B0E43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0ECFD8-A0AE-D8A7-8B9B-00C838E7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9A9E0C-4CF4-C0D9-1F19-46136D74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5E1F-413D-485A-884F-2C3A18D3C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4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3424DB-469C-2404-4946-57D2A381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0E7C-5AF0-4B9A-8371-8927D0B0E43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797CD3-C853-89E4-F355-3E19498C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A7A00-6C40-0751-E927-C8D10CFE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5E1F-413D-485A-884F-2C3A18D3C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5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3593F-ED8F-5383-A33D-807DF7EA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2FFE1E-B2CE-E43B-2DCA-96171B4E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A088DB-DB59-CA18-2CB3-23E3D537C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916BF6-058C-E575-84E3-495C6C5E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0E7C-5AF0-4B9A-8371-8927D0B0E43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CB0243-FB92-4AEA-1263-22846AF1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606C0-CAD1-419E-5ED6-A980EA9C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5E1F-413D-485A-884F-2C3A18D3C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8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73377-9066-2E74-FE91-51AA63D5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0A810D-A97E-4828-B6A4-D25A0EAB2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418BD-5087-A10F-213D-0195BAEE6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F28EAA-B9FE-DE2E-C3FE-B7E72387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0E7C-5AF0-4B9A-8371-8927D0B0E43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9C69DC-A670-6D1A-FE3D-3535AC4D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CB4C46-E85E-A9C0-3F53-9C1DAC5E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5E1F-413D-485A-884F-2C3A18D3C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6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A2ECA-0E73-5218-2D55-0AF03AFD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8D729-6AE9-A0F5-16B2-1F84F0A23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527C43-0431-84EF-9D3B-BFA4AE82A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130E7C-5AF0-4B9A-8371-8927D0B0E43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97725-8F56-3929-1FAF-55FE9CCDE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9B44C-AD36-47F8-A5E7-7F3801767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205E1F-413D-485A-884F-2C3A18D3C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7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061AFC1C-F4C2-50B2-D119-C3A65D954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4FFF0F-5C3D-76F4-3A6D-5E3BE1691291}"/>
              </a:ext>
            </a:extLst>
          </p:cNvPr>
          <p:cNvSpPr txBox="1"/>
          <p:nvPr/>
        </p:nvSpPr>
        <p:spPr>
          <a:xfrm>
            <a:off x="1672616" y="30265"/>
            <a:ext cx="89390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ПОЛОЖИТЕЛЬНЫЕ ЭФФЕКТЫ СОЦИАЛЬНОГО ПАРТНЁРСТВА </a:t>
            </a:r>
          </a:p>
          <a:p>
            <a:pPr algn="ctr"/>
            <a:r>
              <a:rPr lang="ru-RU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РАБОТЕ ИНСТРУКТОРА ПО ФИЗИЧЕСКОЙ КУЛЬТУРЕ </a:t>
            </a:r>
          </a:p>
          <a:p>
            <a:pPr algn="ctr"/>
            <a:r>
              <a:rPr lang="ru-RU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ДЕТСКОГО САДА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2585BC-2984-2671-3FA9-83A7998397BE}"/>
              </a:ext>
            </a:extLst>
          </p:cNvPr>
          <p:cNvSpPr txBox="1"/>
          <p:nvPr/>
        </p:nvSpPr>
        <p:spPr>
          <a:xfrm>
            <a:off x="-19987" y="3540943"/>
            <a:ext cx="360281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latin typeface="Calibri" panose="020F0502020204030204" pitchFamily="34" charset="0"/>
                <a:cs typeface="Calibri" panose="020F0502020204030204" pitchFamily="34" charset="0"/>
              </a:rPr>
              <a:t>Взаимодействие с учреждениями физкультурно-оздоровительной направленности, общественными организациями позволяет:  </a:t>
            </a:r>
          </a:p>
          <a:p>
            <a:pPr algn="ctr"/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- повышать качество физкультурно-оздоровительной работы;</a:t>
            </a:r>
          </a:p>
          <a:p>
            <a:pPr algn="ctr"/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- объединять усилия партнеров для физического воспитания детей;</a:t>
            </a:r>
          </a:p>
          <a:p>
            <a:pPr algn="ctr"/>
            <a:r>
              <a:rPr lang="ru-RU" sz="11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способствовать росту профессионального мастерства специалистов, работающих с детьми;</a:t>
            </a:r>
            <a:endParaRPr lang="ru-RU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1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поднимать статус учреждения.</a:t>
            </a:r>
          </a:p>
          <a:p>
            <a:pPr algn="ctr"/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11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грает ключевую роль в развитии социальных связей каждого ребёнка.</a:t>
            </a:r>
          </a:p>
          <a:p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1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D63C9-8326-FB73-9CF1-9622F3A4327B}"/>
              </a:ext>
            </a:extLst>
          </p:cNvPr>
          <p:cNvSpPr txBox="1"/>
          <p:nvPr/>
        </p:nvSpPr>
        <p:spPr>
          <a:xfrm>
            <a:off x="4537391" y="6088559"/>
            <a:ext cx="75490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1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оциальное партнёрство инструктора по физической культуре, это важный инструмент в развитии физической культуры в детском саду. </a:t>
            </a:r>
          </a:p>
          <a:p>
            <a:pPr algn="ctr"/>
            <a:r>
              <a:rPr lang="ru-RU" sz="11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11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езультат совместных усилий в создании благоприятной образовательной среды и </a:t>
            </a:r>
          </a:p>
          <a:p>
            <a:pPr algn="ctr"/>
            <a:r>
              <a:rPr lang="ru-RU" sz="11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формирования здорового поколения.</a:t>
            </a:r>
            <a:endParaRPr lang="ru-RU" sz="11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67E44-CDAD-40FF-B2F3-86D31AFEF01A}"/>
              </a:ext>
            </a:extLst>
          </p:cNvPr>
          <p:cNvSpPr txBox="1"/>
          <p:nvPr/>
        </p:nvSpPr>
        <p:spPr>
          <a:xfrm>
            <a:off x="3680749" y="1629214"/>
            <a:ext cx="509418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latin typeface="Calibri" panose="020F0502020204030204" pitchFamily="34" charset="0"/>
                <a:cs typeface="Calibri" panose="020F0502020204030204" pitchFamily="34" charset="0"/>
              </a:rPr>
              <a:t>Сотрудничество с семьями воспитанников позволяет проводить совместные физкультурные мероприятия (досуги, соревнования) </a:t>
            </a:r>
          </a:p>
          <a:p>
            <a:pPr algn="ctr"/>
            <a:r>
              <a:rPr lang="ru-RU" sz="1100" b="1" i="1" dirty="0">
                <a:latin typeface="Calibri" panose="020F0502020204030204" pitchFamily="34" charset="0"/>
                <a:cs typeface="Calibri" panose="020F0502020204030204" pitchFamily="34" charset="0"/>
              </a:rPr>
              <a:t>и способствует:</a:t>
            </a:r>
          </a:p>
          <a:p>
            <a:pPr algn="ctr"/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- созданию условий для всестороннего развития ребёнка;</a:t>
            </a:r>
          </a:p>
          <a:p>
            <a:pPr marL="171450" indent="-171450" algn="ctr">
              <a:buFontTx/>
              <a:buChar char="-"/>
            </a:pPr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поддержанию благоприятного психологического климата в семье;</a:t>
            </a:r>
          </a:p>
          <a:p>
            <a:pPr marL="171450" indent="-171450" algn="ctr">
              <a:buFontTx/>
              <a:buChar char="-"/>
            </a:pPr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создание гармоничной атмосферы в детском саду;</a:t>
            </a:r>
          </a:p>
          <a:p>
            <a:pPr algn="ctr"/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- формированию навыков здорового образа жизни у участников образовательного процесса;</a:t>
            </a:r>
          </a:p>
          <a:p>
            <a:pPr marL="171450" indent="-171450" algn="ctr">
              <a:buFontTx/>
              <a:buChar char="-"/>
            </a:pPr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пересмотру методов и приёмов воспитания, ведь родители видят своего ребенка в условиях, отличных от дома; </a:t>
            </a:r>
          </a:p>
          <a:p>
            <a:pPr marL="171450" indent="-171450" algn="ctr">
              <a:buFontTx/>
              <a:buChar char="-"/>
            </a:pPr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развитию социальных навыков (умение работать в команде, взаимодействовать со сверстниками и формировать дружеские отношения);</a:t>
            </a:r>
          </a:p>
          <a:p>
            <a:pPr algn="ctr"/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- вовлечению взрослых в двигательную деятельность с детьми;</a:t>
            </a:r>
          </a:p>
          <a:p>
            <a:pPr algn="ctr"/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- воспитание самостоятельности, целеустремлённости в достижении победы, чувства товарищества и ответственности перед коллективом.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7D0562-52C6-42B2-9852-65AFDDCCC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64" y="4377654"/>
            <a:ext cx="2649835" cy="1617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BE5F55-5897-4C50-8790-6657CDA1A9B4}"/>
              </a:ext>
            </a:extLst>
          </p:cNvPr>
          <p:cNvSpPr txBox="1"/>
          <p:nvPr/>
        </p:nvSpPr>
        <p:spPr>
          <a:xfrm>
            <a:off x="2901685" y="925456"/>
            <a:ext cx="66096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ГБДОУ детский сад № 62 Приморского района Санкт-Петербурга</a:t>
            </a:r>
          </a:p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Ахтырский Елисей Алексеевич, инструктор по физической культуре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6AABAC-424E-4D00-99B3-D16B658E5450}"/>
              </a:ext>
            </a:extLst>
          </p:cNvPr>
          <p:cNvSpPr txBox="1"/>
          <p:nvPr/>
        </p:nvSpPr>
        <p:spPr>
          <a:xfrm>
            <a:off x="8609178" y="2146565"/>
            <a:ext cx="33972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latin typeface="Calibri" panose="020F0502020204030204" pitchFamily="34" charset="0"/>
                <a:cs typeface="Calibri" panose="020F0502020204030204" pitchFamily="34" charset="0"/>
              </a:rPr>
              <a:t>Сотрудничество педагогов в рамках социального партнёрства содействует:</a:t>
            </a:r>
          </a:p>
          <a:p>
            <a:pPr marL="171450" indent="-171450" algn="ctr">
              <a:buFontTx/>
              <a:buChar char="-"/>
            </a:pPr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повышению профессиональных компетенций и личностному росту педагогов; </a:t>
            </a:r>
          </a:p>
          <a:p>
            <a:pPr marL="171450" indent="-171450" algn="ctr">
              <a:buFontTx/>
              <a:buChar char="-"/>
            </a:pPr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расширению социальных связей; </a:t>
            </a:r>
          </a:p>
          <a:p>
            <a:pPr marL="171450" indent="-171450" algn="ctr">
              <a:buFontTx/>
              <a:buChar char="-"/>
            </a:pPr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непрерывному обучению и обмену опытом между педагогами;</a:t>
            </a:r>
          </a:p>
          <a:p>
            <a:pPr marL="171450" indent="-171450" algn="ctr">
              <a:buFontTx/>
              <a:buChar char="-"/>
            </a:pPr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развитию умения налаживать и регулировать продуктивное взаимодействие для успешной социализации воспитанников;</a:t>
            </a:r>
          </a:p>
          <a:p>
            <a:pPr marL="171450" indent="-171450" algn="ctr">
              <a:buFontTx/>
              <a:buChar char="-"/>
            </a:pPr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обогащению новыми методами и приемами за счёт совместных мероприятий и коммуникаций.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C57FAC-C86C-4153-A5F8-D4477741D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09" y="1541964"/>
            <a:ext cx="3326156" cy="1867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E2A590-4ECD-43D4-91D5-5A28C20EE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746" y="4499563"/>
            <a:ext cx="1983271" cy="1347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416258-8EAB-45CE-A5BE-34698E766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8748" y="4497363"/>
            <a:ext cx="1983271" cy="1364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946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272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Жмышенко Елисей</dc:creator>
  <cp:lastModifiedBy>metod-main</cp:lastModifiedBy>
  <cp:revision>16</cp:revision>
  <dcterms:created xsi:type="dcterms:W3CDTF">2025-10-16T20:57:51Z</dcterms:created>
  <dcterms:modified xsi:type="dcterms:W3CDTF">2025-12-29T09:10:28Z</dcterms:modified>
</cp:coreProperties>
</file>