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8" r:id="rId3"/>
    <p:sldId id="263" r:id="rId4"/>
    <p:sldId id="257" r:id="rId5"/>
    <p:sldId id="259" r:id="rId6"/>
    <p:sldId id="260" r:id="rId7"/>
    <p:sldId id="264" r:id="rId8"/>
    <p:sldId id="265" r:id="rId9"/>
    <p:sldId id="261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kas-eparhia.ru/news/20635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hyperlink" Target="https://arhlib.ru/2023/03/v-pomoshh-nachinayushhemu-pedagogu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klops.ru/news/politika/89074-oleg-bolychev-moi-prioritety-razvitie-strany-i-pomosch-lyudyam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0" Type="http://schemas.openxmlformats.org/officeDocument/2006/relationships/hyperlink" Target="https://son-net.info/yubilej-v-priemnoj-seme/" TargetMode="External"/><Relationship Id="rId4" Type="http://schemas.openxmlformats.org/officeDocument/2006/relationships/hyperlink" Target="https://www.open-lesson.net/3888/" TargetMode="External"/><Relationship Id="rId9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jpg"/><Relationship Id="rId7" Type="http://schemas.openxmlformats.org/officeDocument/2006/relationships/hyperlink" Target="https://pxhere.com/ru/photo/1600944" TargetMode="External"/><Relationship Id="rId2" Type="http://schemas.openxmlformats.org/officeDocument/2006/relationships/hyperlink" Target="https://pxhere.com/ru/photo/1623610" TargetMode="External"/><Relationship Id="rId1" Type="http://schemas.openxmlformats.org/officeDocument/2006/relationships/image" Target="../media/image10.jpg"/><Relationship Id="rId6" Type="http://schemas.openxmlformats.org/officeDocument/2006/relationships/image" Target="../media/image13.jpeg"/><Relationship Id="rId11" Type="http://schemas.openxmlformats.org/officeDocument/2006/relationships/hyperlink" Target="https://pxhere.com/ru/photo/1414894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15.jpeg"/><Relationship Id="rId4" Type="http://schemas.openxmlformats.org/officeDocument/2006/relationships/hyperlink" Target="https://iralash.blogspot.com/2012/05/blog-post_15.html" TargetMode="External"/><Relationship Id="rId9" Type="http://schemas.openxmlformats.org/officeDocument/2006/relationships/hyperlink" Target="https://kas-eparhia.ru/news/20635/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kas-eparhia.ru/news/20635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hyperlink" Target="https://arhlib.ru/2023/03/v-pomoshh-nachinayushhemu-pedagogu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klops.ru/news/politika/89074-oleg-bolychev-moi-prioritety-razvitie-strany-i-pomosch-lyudyam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0" Type="http://schemas.openxmlformats.org/officeDocument/2006/relationships/hyperlink" Target="https://son-net.info/yubilej-v-priemnoj-seme/" TargetMode="External"/><Relationship Id="rId4" Type="http://schemas.openxmlformats.org/officeDocument/2006/relationships/hyperlink" Target="https://www.open-lesson.net/3888/" TargetMode="External"/><Relationship Id="rId9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jpg"/><Relationship Id="rId7" Type="http://schemas.openxmlformats.org/officeDocument/2006/relationships/hyperlink" Target="https://pxhere.com/ru/photo/1600944" TargetMode="External"/><Relationship Id="rId2" Type="http://schemas.openxmlformats.org/officeDocument/2006/relationships/hyperlink" Target="https://pxhere.com/ru/photo/1623610" TargetMode="External"/><Relationship Id="rId1" Type="http://schemas.openxmlformats.org/officeDocument/2006/relationships/image" Target="../media/image10.jpg"/><Relationship Id="rId6" Type="http://schemas.openxmlformats.org/officeDocument/2006/relationships/image" Target="../media/image13.jpeg"/><Relationship Id="rId11" Type="http://schemas.openxmlformats.org/officeDocument/2006/relationships/hyperlink" Target="https://pxhere.com/ru/photo/1414894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15.jpeg"/><Relationship Id="rId4" Type="http://schemas.openxmlformats.org/officeDocument/2006/relationships/hyperlink" Target="https://iralash.blogspot.com/2012/05/blog-post_15.html" TargetMode="External"/><Relationship Id="rId9" Type="http://schemas.openxmlformats.org/officeDocument/2006/relationships/hyperlink" Target="https://kas-eparhia.ru/news/20635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69D8D0-3DA9-4C84-B606-AA39832A45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8B623D-02EF-4455-93D7-F8CF9E3B7C41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Обсуждение проблемы, а не личных качеств ребёнка. </a:t>
          </a:r>
        </a:p>
      </dgm:t>
    </dgm:pt>
    <dgm:pt modelId="{6C4692CB-DE3B-4304-9B5F-F83C86E11701}" type="parTrans" cxnId="{6D4BDDB1-2F22-4388-9560-E21D43CB968D}">
      <dgm:prSet/>
      <dgm:spPr/>
      <dgm:t>
        <a:bodyPr/>
        <a:lstStyle/>
        <a:p>
          <a:endParaRPr lang="ru-RU"/>
        </a:p>
      </dgm:t>
    </dgm:pt>
    <dgm:pt modelId="{9BB745F8-42EB-4D22-853B-AFB17CD399D5}" type="sibTrans" cxnId="{6D4BDDB1-2F22-4388-9560-E21D43CB968D}">
      <dgm:prSet/>
      <dgm:spPr/>
      <dgm:t>
        <a:bodyPr/>
        <a:lstStyle/>
        <a:p>
          <a:endParaRPr lang="ru-RU"/>
        </a:p>
      </dgm:t>
    </dgm:pt>
    <dgm:pt modelId="{81FE102A-7B0B-40CA-B8F4-A7EE761E2ECF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Подчёркивание позитивной мотивации родителя. </a:t>
          </a:r>
        </a:p>
      </dgm:t>
    </dgm:pt>
    <dgm:pt modelId="{619E797D-D1FE-4443-9758-CD1E9AA2218A}" type="parTrans" cxnId="{6E562B7D-055A-4021-90A4-0D6387A85FE0}">
      <dgm:prSet/>
      <dgm:spPr/>
      <dgm:t>
        <a:bodyPr/>
        <a:lstStyle/>
        <a:p>
          <a:endParaRPr lang="ru-RU"/>
        </a:p>
      </dgm:t>
    </dgm:pt>
    <dgm:pt modelId="{82214D9F-E0C6-45B0-86A7-620E9C931755}" type="sibTrans" cxnId="{6E562B7D-055A-4021-90A4-0D6387A85FE0}">
      <dgm:prSet/>
      <dgm:spPr/>
      <dgm:t>
        <a:bodyPr/>
        <a:lstStyle/>
        <a:p>
          <a:endParaRPr lang="ru-RU"/>
        </a:p>
      </dgm:t>
    </dgm:pt>
    <dgm:pt modelId="{C1B1B1FD-D334-4160-BF74-B7A7A1ED4B49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Акцентирование воспитательных задач, которые родитель успешно решил. </a:t>
          </a:r>
        </a:p>
      </dgm:t>
    </dgm:pt>
    <dgm:pt modelId="{A8CA3858-2225-4A4D-84D6-E0EEB6C66FB5}" type="parTrans" cxnId="{6416DB37-9D82-4944-8090-6CA7D5DF4F23}">
      <dgm:prSet/>
      <dgm:spPr/>
      <dgm:t>
        <a:bodyPr/>
        <a:lstStyle/>
        <a:p>
          <a:endParaRPr lang="ru-RU"/>
        </a:p>
      </dgm:t>
    </dgm:pt>
    <dgm:pt modelId="{249EE27F-230C-40F6-8EF9-FA056D42BC23}" type="sibTrans" cxnId="{6416DB37-9D82-4944-8090-6CA7D5DF4F23}">
      <dgm:prSet/>
      <dgm:spPr/>
      <dgm:t>
        <a:bodyPr/>
        <a:lstStyle/>
        <a:p>
          <a:endParaRPr lang="ru-RU"/>
        </a:p>
      </dgm:t>
    </dgm:pt>
    <dgm:pt modelId="{519B5EC9-6982-469A-B1BD-EFE6F60121F8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Выбор удобного способа коммуникации. </a:t>
          </a:r>
        </a:p>
      </dgm:t>
    </dgm:pt>
    <dgm:pt modelId="{70192E13-24A3-4190-AD98-FBEAA03CC6ED}" type="parTrans" cxnId="{C7216B97-8632-4137-B82F-9BEB090076B5}">
      <dgm:prSet/>
      <dgm:spPr/>
      <dgm:t>
        <a:bodyPr/>
        <a:lstStyle/>
        <a:p>
          <a:endParaRPr lang="ru-RU"/>
        </a:p>
      </dgm:t>
    </dgm:pt>
    <dgm:pt modelId="{E74036E4-03BC-42C1-83A6-E530A6E4F4D4}" type="sibTrans" cxnId="{C7216B97-8632-4137-B82F-9BEB090076B5}">
      <dgm:prSet/>
      <dgm:spPr/>
      <dgm:t>
        <a:bodyPr/>
        <a:lstStyle/>
        <a:p>
          <a:endParaRPr lang="ru-RU"/>
        </a:p>
      </dgm:t>
    </dgm:pt>
    <dgm:pt modelId="{6045CED9-A67F-4151-B5FA-296A8C253C3A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Двустороннее общение. </a:t>
          </a:r>
        </a:p>
      </dgm:t>
    </dgm:pt>
    <dgm:pt modelId="{2A5852B9-A573-4128-9895-B49093EE11AA}" type="parTrans" cxnId="{FE6EA25F-152D-4589-A795-963516B2F7B7}">
      <dgm:prSet/>
      <dgm:spPr/>
      <dgm:t>
        <a:bodyPr/>
        <a:lstStyle/>
        <a:p>
          <a:endParaRPr lang="ru-RU"/>
        </a:p>
      </dgm:t>
    </dgm:pt>
    <dgm:pt modelId="{2F3FE341-6A77-45F9-BA2B-9A6BB5890CC0}" type="sibTrans" cxnId="{FE6EA25F-152D-4589-A795-963516B2F7B7}">
      <dgm:prSet/>
      <dgm:spPr/>
      <dgm:t>
        <a:bodyPr/>
        <a:lstStyle/>
        <a:p>
          <a:endParaRPr lang="ru-RU"/>
        </a:p>
      </dgm:t>
    </dgm:pt>
    <dgm:pt modelId="{F42F42CC-0CF0-4444-A0E0-90EC52D90C18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Начало контакта на позитивной ноте. </a:t>
          </a:r>
        </a:p>
      </dgm:t>
    </dgm:pt>
    <dgm:pt modelId="{6B7A036A-E469-43BC-8120-72BEAC08B46A}" type="parTrans" cxnId="{7F27235B-5C2E-40B8-AB62-A4F600DD3AAF}">
      <dgm:prSet/>
      <dgm:spPr/>
      <dgm:t>
        <a:bodyPr/>
        <a:lstStyle/>
        <a:p>
          <a:endParaRPr lang="ru-RU"/>
        </a:p>
      </dgm:t>
    </dgm:pt>
    <dgm:pt modelId="{E5BB0B9E-4457-450A-9C0D-A5BC5F3ADE06}" type="sibTrans" cxnId="{7F27235B-5C2E-40B8-AB62-A4F600DD3AAF}">
      <dgm:prSet/>
      <dgm:spPr/>
      <dgm:t>
        <a:bodyPr/>
        <a:lstStyle/>
        <a:p>
          <a:endParaRPr lang="ru-RU"/>
        </a:p>
      </dgm:t>
    </dgm:pt>
    <dgm:pt modelId="{56CB8AF7-8C5B-483A-92BF-AB29F5EA62D5}" type="pres">
      <dgm:prSet presAssocID="{7E69D8D0-3DA9-4C84-B606-AA39832A459B}" presName="linear" presStyleCnt="0">
        <dgm:presLayoutVars>
          <dgm:dir/>
          <dgm:animLvl val="lvl"/>
          <dgm:resizeHandles val="exact"/>
        </dgm:presLayoutVars>
      </dgm:prSet>
      <dgm:spPr/>
    </dgm:pt>
    <dgm:pt modelId="{02973E1F-E1F9-4124-B5A6-73535740653D}" type="pres">
      <dgm:prSet presAssocID="{519B5EC9-6982-469A-B1BD-EFE6F60121F8}" presName="parentLin" presStyleCnt="0"/>
      <dgm:spPr/>
    </dgm:pt>
    <dgm:pt modelId="{E63EF1A1-C9F2-42E4-AC12-1B0172E9260B}" type="pres">
      <dgm:prSet presAssocID="{519B5EC9-6982-469A-B1BD-EFE6F60121F8}" presName="parentLeftMargin" presStyleLbl="node1" presStyleIdx="0" presStyleCnt="6"/>
      <dgm:spPr/>
    </dgm:pt>
    <dgm:pt modelId="{BD69CCC8-BE68-4458-A2AD-BDE33CB5E5BC}" type="pres">
      <dgm:prSet presAssocID="{519B5EC9-6982-469A-B1BD-EFE6F60121F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827D006-2404-4265-AB73-FA16D66949F2}" type="pres">
      <dgm:prSet presAssocID="{519B5EC9-6982-469A-B1BD-EFE6F60121F8}" presName="negativeSpace" presStyleCnt="0"/>
      <dgm:spPr/>
    </dgm:pt>
    <dgm:pt modelId="{50BCEF57-03AC-4AFF-BF5C-368DECE4C3F1}" type="pres">
      <dgm:prSet presAssocID="{519B5EC9-6982-469A-B1BD-EFE6F60121F8}" presName="childText" presStyleLbl="conFgAcc1" presStyleIdx="0" presStyleCnt="6">
        <dgm:presLayoutVars>
          <dgm:bulletEnabled val="1"/>
        </dgm:presLayoutVars>
      </dgm:prSet>
      <dgm:spPr/>
    </dgm:pt>
    <dgm:pt modelId="{3620C557-B16B-4216-9E3C-5CFF100F0B8D}" type="pres">
      <dgm:prSet presAssocID="{E74036E4-03BC-42C1-83A6-E530A6E4F4D4}" presName="spaceBetweenRectangles" presStyleCnt="0"/>
      <dgm:spPr/>
    </dgm:pt>
    <dgm:pt modelId="{48328174-7604-4F69-9442-CFA5D715D2D9}" type="pres">
      <dgm:prSet presAssocID="{6045CED9-A67F-4151-B5FA-296A8C253C3A}" presName="parentLin" presStyleCnt="0"/>
      <dgm:spPr/>
    </dgm:pt>
    <dgm:pt modelId="{389DDC7B-7838-4DF0-89CC-B655D9B3DF7F}" type="pres">
      <dgm:prSet presAssocID="{6045CED9-A67F-4151-B5FA-296A8C253C3A}" presName="parentLeftMargin" presStyleLbl="node1" presStyleIdx="0" presStyleCnt="6"/>
      <dgm:spPr/>
    </dgm:pt>
    <dgm:pt modelId="{05C1448F-612F-4F52-98AA-46F89720ACDE}" type="pres">
      <dgm:prSet presAssocID="{6045CED9-A67F-4151-B5FA-296A8C253C3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ADFF883-2D9F-4FC7-806C-F473EAF5BFD4}" type="pres">
      <dgm:prSet presAssocID="{6045CED9-A67F-4151-B5FA-296A8C253C3A}" presName="negativeSpace" presStyleCnt="0"/>
      <dgm:spPr/>
    </dgm:pt>
    <dgm:pt modelId="{BD17C97A-B3D6-44DF-AB03-EFE8123D335D}" type="pres">
      <dgm:prSet presAssocID="{6045CED9-A67F-4151-B5FA-296A8C253C3A}" presName="childText" presStyleLbl="conFgAcc1" presStyleIdx="1" presStyleCnt="6">
        <dgm:presLayoutVars>
          <dgm:bulletEnabled val="1"/>
        </dgm:presLayoutVars>
      </dgm:prSet>
      <dgm:spPr/>
    </dgm:pt>
    <dgm:pt modelId="{7A101070-15FC-46A0-BDC7-17FCD76B4A25}" type="pres">
      <dgm:prSet presAssocID="{2F3FE341-6A77-45F9-BA2B-9A6BB5890CC0}" presName="spaceBetweenRectangles" presStyleCnt="0"/>
      <dgm:spPr/>
    </dgm:pt>
    <dgm:pt modelId="{344B96B0-B34F-48BA-9F13-49DECEE506AD}" type="pres">
      <dgm:prSet presAssocID="{F42F42CC-0CF0-4444-A0E0-90EC52D90C18}" presName="parentLin" presStyleCnt="0"/>
      <dgm:spPr/>
    </dgm:pt>
    <dgm:pt modelId="{34B864F3-259D-4B8B-971A-FC5C76A039B4}" type="pres">
      <dgm:prSet presAssocID="{F42F42CC-0CF0-4444-A0E0-90EC52D90C18}" presName="parentLeftMargin" presStyleLbl="node1" presStyleIdx="1" presStyleCnt="6"/>
      <dgm:spPr/>
    </dgm:pt>
    <dgm:pt modelId="{C1D4D940-0C90-484B-A784-F8DAA78244DC}" type="pres">
      <dgm:prSet presAssocID="{F42F42CC-0CF0-4444-A0E0-90EC52D90C1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C009610-ACF3-4A01-AB0A-3739E22D2F62}" type="pres">
      <dgm:prSet presAssocID="{F42F42CC-0CF0-4444-A0E0-90EC52D90C18}" presName="negativeSpace" presStyleCnt="0"/>
      <dgm:spPr/>
    </dgm:pt>
    <dgm:pt modelId="{BD027500-2B13-468F-810F-ACF9FC63C8E2}" type="pres">
      <dgm:prSet presAssocID="{F42F42CC-0CF0-4444-A0E0-90EC52D90C18}" presName="childText" presStyleLbl="conFgAcc1" presStyleIdx="2" presStyleCnt="6">
        <dgm:presLayoutVars>
          <dgm:bulletEnabled val="1"/>
        </dgm:presLayoutVars>
      </dgm:prSet>
      <dgm:spPr/>
    </dgm:pt>
    <dgm:pt modelId="{0E6BBDEA-2C52-4F84-BAC5-F65A2B827A9A}" type="pres">
      <dgm:prSet presAssocID="{E5BB0B9E-4457-450A-9C0D-A5BC5F3ADE06}" presName="spaceBetweenRectangles" presStyleCnt="0"/>
      <dgm:spPr/>
    </dgm:pt>
    <dgm:pt modelId="{21C17BB2-F4C0-4479-9FA3-A06ACA865904}" type="pres">
      <dgm:prSet presAssocID="{358B623D-02EF-4455-93D7-F8CF9E3B7C41}" presName="parentLin" presStyleCnt="0"/>
      <dgm:spPr/>
    </dgm:pt>
    <dgm:pt modelId="{863288B6-77EA-4D15-B538-F29D61967C48}" type="pres">
      <dgm:prSet presAssocID="{358B623D-02EF-4455-93D7-F8CF9E3B7C41}" presName="parentLeftMargin" presStyleLbl="node1" presStyleIdx="2" presStyleCnt="6"/>
      <dgm:spPr/>
    </dgm:pt>
    <dgm:pt modelId="{92351831-1DA0-4E36-9B15-6BFB59022685}" type="pres">
      <dgm:prSet presAssocID="{358B623D-02EF-4455-93D7-F8CF9E3B7C4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8E276D9-48C1-4280-808D-6AA521EF6E31}" type="pres">
      <dgm:prSet presAssocID="{358B623D-02EF-4455-93D7-F8CF9E3B7C41}" presName="negativeSpace" presStyleCnt="0"/>
      <dgm:spPr/>
    </dgm:pt>
    <dgm:pt modelId="{F3E55F4D-5935-4618-B6F0-679F8B404887}" type="pres">
      <dgm:prSet presAssocID="{358B623D-02EF-4455-93D7-F8CF9E3B7C41}" presName="childText" presStyleLbl="conFgAcc1" presStyleIdx="3" presStyleCnt="6">
        <dgm:presLayoutVars>
          <dgm:bulletEnabled val="1"/>
        </dgm:presLayoutVars>
      </dgm:prSet>
      <dgm:spPr/>
    </dgm:pt>
    <dgm:pt modelId="{6CE57327-A5D6-4403-A4B9-1384CEDD13E9}" type="pres">
      <dgm:prSet presAssocID="{9BB745F8-42EB-4D22-853B-AFB17CD399D5}" presName="spaceBetweenRectangles" presStyleCnt="0"/>
      <dgm:spPr/>
    </dgm:pt>
    <dgm:pt modelId="{996394B9-9BDC-4B7C-98EF-F963C84EEC07}" type="pres">
      <dgm:prSet presAssocID="{81FE102A-7B0B-40CA-B8F4-A7EE761E2ECF}" presName="parentLin" presStyleCnt="0"/>
      <dgm:spPr/>
    </dgm:pt>
    <dgm:pt modelId="{7A950F3F-AAC4-44B0-965F-8AD81AC66376}" type="pres">
      <dgm:prSet presAssocID="{81FE102A-7B0B-40CA-B8F4-A7EE761E2ECF}" presName="parentLeftMargin" presStyleLbl="node1" presStyleIdx="3" presStyleCnt="6"/>
      <dgm:spPr/>
    </dgm:pt>
    <dgm:pt modelId="{D56277D6-2945-4918-9DFD-FCDB5433A271}" type="pres">
      <dgm:prSet presAssocID="{81FE102A-7B0B-40CA-B8F4-A7EE761E2EC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0FADBC3-9DA2-4355-8DBA-8A627BCE77E6}" type="pres">
      <dgm:prSet presAssocID="{81FE102A-7B0B-40CA-B8F4-A7EE761E2ECF}" presName="negativeSpace" presStyleCnt="0"/>
      <dgm:spPr/>
    </dgm:pt>
    <dgm:pt modelId="{38EE47C3-3C3C-4AEB-8E9C-160D90A9D884}" type="pres">
      <dgm:prSet presAssocID="{81FE102A-7B0B-40CA-B8F4-A7EE761E2ECF}" presName="childText" presStyleLbl="conFgAcc1" presStyleIdx="4" presStyleCnt="6">
        <dgm:presLayoutVars>
          <dgm:bulletEnabled val="1"/>
        </dgm:presLayoutVars>
      </dgm:prSet>
      <dgm:spPr/>
    </dgm:pt>
    <dgm:pt modelId="{6823E369-041B-4E8A-B70B-C80E7251D9CF}" type="pres">
      <dgm:prSet presAssocID="{82214D9F-E0C6-45B0-86A7-620E9C931755}" presName="spaceBetweenRectangles" presStyleCnt="0"/>
      <dgm:spPr/>
    </dgm:pt>
    <dgm:pt modelId="{2A5E7206-73E4-4131-9865-4E138A0FC0DD}" type="pres">
      <dgm:prSet presAssocID="{C1B1B1FD-D334-4160-BF74-B7A7A1ED4B49}" presName="parentLin" presStyleCnt="0"/>
      <dgm:spPr/>
    </dgm:pt>
    <dgm:pt modelId="{89086BAA-95CD-4B40-AC85-2960D1F20CA6}" type="pres">
      <dgm:prSet presAssocID="{C1B1B1FD-D334-4160-BF74-B7A7A1ED4B49}" presName="parentLeftMargin" presStyleLbl="node1" presStyleIdx="4" presStyleCnt="6"/>
      <dgm:spPr/>
    </dgm:pt>
    <dgm:pt modelId="{63F0AEAF-1EDB-49F0-A802-8279CDD1CB17}" type="pres">
      <dgm:prSet presAssocID="{C1B1B1FD-D334-4160-BF74-B7A7A1ED4B4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86FB1928-2E28-4235-A904-2C3ACBD312E5}" type="pres">
      <dgm:prSet presAssocID="{C1B1B1FD-D334-4160-BF74-B7A7A1ED4B49}" presName="negativeSpace" presStyleCnt="0"/>
      <dgm:spPr/>
    </dgm:pt>
    <dgm:pt modelId="{E25126C9-38A4-4107-A808-3E2196015FC8}" type="pres">
      <dgm:prSet presAssocID="{C1B1B1FD-D334-4160-BF74-B7A7A1ED4B4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B78A305-60DD-4FF6-8255-6C15841327E4}" type="presOf" srcId="{7E69D8D0-3DA9-4C84-B606-AA39832A459B}" destId="{56CB8AF7-8C5B-483A-92BF-AB29F5EA62D5}" srcOrd="0" destOrd="0" presId="urn:microsoft.com/office/officeart/2005/8/layout/list1"/>
    <dgm:cxn modelId="{6416DB37-9D82-4944-8090-6CA7D5DF4F23}" srcId="{7E69D8D0-3DA9-4C84-B606-AA39832A459B}" destId="{C1B1B1FD-D334-4160-BF74-B7A7A1ED4B49}" srcOrd="5" destOrd="0" parTransId="{A8CA3858-2225-4A4D-84D6-E0EEB6C66FB5}" sibTransId="{249EE27F-230C-40F6-8EF9-FA056D42BC23}"/>
    <dgm:cxn modelId="{B306183F-CED6-4252-9B7C-E32F7611D447}" type="presOf" srcId="{F42F42CC-0CF0-4444-A0E0-90EC52D90C18}" destId="{C1D4D940-0C90-484B-A784-F8DAA78244DC}" srcOrd="1" destOrd="0" presId="urn:microsoft.com/office/officeart/2005/8/layout/list1"/>
    <dgm:cxn modelId="{7F27235B-5C2E-40B8-AB62-A4F600DD3AAF}" srcId="{7E69D8D0-3DA9-4C84-B606-AA39832A459B}" destId="{F42F42CC-0CF0-4444-A0E0-90EC52D90C18}" srcOrd="2" destOrd="0" parTransId="{6B7A036A-E469-43BC-8120-72BEAC08B46A}" sibTransId="{E5BB0B9E-4457-450A-9C0D-A5BC5F3ADE06}"/>
    <dgm:cxn modelId="{0B02135D-8100-4869-9EA4-2E9622A2A49C}" type="presOf" srcId="{358B623D-02EF-4455-93D7-F8CF9E3B7C41}" destId="{92351831-1DA0-4E36-9B15-6BFB59022685}" srcOrd="1" destOrd="0" presId="urn:microsoft.com/office/officeart/2005/8/layout/list1"/>
    <dgm:cxn modelId="{FE6EA25F-152D-4589-A795-963516B2F7B7}" srcId="{7E69D8D0-3DA9-4C84-B606-AA39832A459B}" destId="{6045CED9-A67F-4151-B5FA-296A8C253C3A}" srcOrd="1" destOrd="0" parTransId="{2A5852B9-A573-4128-9895-B49093EE11AA}" sibTransId="{2F3FE341-6A77-45F9-BA2B-9A6BB5890CC0}"/>
    <dgm:cxn modelId="{18082F42-2BF6-461A-9A3B-BDCB1F3A81BA}" type="presOf" srcId="{81FE102A-7B0B-40CA-B8F4-A7EE761E2ECF}" destId="{7A950F3F-AAC4-44B0-965F-8AD81AC66376}" srcOrd="0" destOrd="0" presId="urn:microsoft.com/office/officeart/2005/8/layout/list1"/>
    <dgm:cxn modelId="{86DEBA49-3AC7-4D93-92B1-0D46415F1CD8}" type="presOf" srcId="{C1B1B1FD-D334-4160-BF74-B7A7A1ED4B49}" destId="{89086BAA-95CD-4B40-AC85-2960D1F20CA6}" srcOrd="0" destOrd="0" presId="urn:microsoft.com/office/officeart/2005/8/layout/list1"/>
    <dgm:cxn modelId="{3499F578-8071-40E6-9FDB-6976BE213647}" type="presOf" srcId="{6045CED9-A67F-4151-B5FA-296A8C253C3A}" destId="{389DDC7B-7838-4DF0-89CC-B655D9B3DF7F}" srcOrd="0" destOrd="0" presId="urn:microsoft.com/office/officeart/2005/8/layout/list1"/>
    <dgm:cxn modelId="{3708637A-E404-40D0-B5BB-98B30073B800}" type="presOf" srcId="{C1B1B1FD-D334-4160-BF74-B7A7A1ED4B49}" destId="{63F0AEAF-1EDB-49F0-A802-8279CDD1CB17}" srcOrd="1" destOrd="0" presId="urn:microsoft.com/office/officeart/2005/8/layout/list1"/>
    <dgm:cxn modelId="{6E562B7D-055A-4021-90A4-0D6387A85FE0}" srcId="{7E69D8D0-3DA9-4C84-B606-AA39832A459B}" destId="{81FE102A-7B0B-40CA-B8F4-A7EE761E2ECF}" srcOrd="4" destOrd="0" parTransId="{619E797D-D1FE-4443-9758-CD1E9AA2218A}" sibTransId="{82214D9F-E0C6-45B0-86A7-620E9C931755}"/>
    <dgm:cxn modelId="{065C4F85-8C2D-499C-A74F-FF39988A78B9}" type="presOf" srcId="{F42F42CC-0CF0-4444-A0E0-90EC52D90C18}" destId="{34B864F3-259D-4B8B-971A-FC5C76A039B4}" srcOrd="0" destOrd="0" presId="urn:microsoft.com/office/officeart/2005/8/layout/list1"/>
    <dgm:cxn modelId="{AE4B9D96-E90F-4F1E-A2E5-119E2A99F23C}" type="presOf" srcId="{6045CED9-A67F-4151-B5FA-296A8C253C3A}" destId="{05C1448F-612F-4F52-98AA-46F89720ACDE}" srcOrd="1" destOrd="0" presId="urn:microsoft.com/office/officeart/2005/8/layout/list1"/>
    <dgm:cxn modelId="{C7216B97-8632-4137-B82F-9BEB090076B5}" srcId="{7E69D8D0-3DA9-4C84-B606-AA39832A459B}" destId="{519B5EC9-6982-469A-B1BD-EFE6F60121F8}" srcOrd="0" destOrd="0" parTransId="{70192E13-24A3-4190-AD98-FBEAA03CC6ED}" sibTransId="{E74036E4-03BC-42C1-83A6-E530A6E4F4D4}"/>
    <dgm:cxn modelId="{6E4F5797-B545-4B77-9A52-79FBB6214DB8}" type="presOf" srcId="{519B5EC9-6982-469A-B1BD-EFE6F60121F8}" destId="{E63EF1A1-C9F2-42E4-AC12-1B0172E9260B}" srcOrd="0" destOrd="0" presId="urn:microsoft.com/office/officeart/2005/8/layout/list1"/>
    <dgm:cxn modelId="{DFFFA8A6-C092-4765-8191-024F6F3B1FF4}" type="presOf" srcId="{519B5EC9-6982-469A-B1BD-EFE6F60121F8}" destId="{BD69CCC8-BE68-4458-A2AD-BDE33CB5E5BC}" srcOrd="1" destOrd="0" presId="urn:microsoft.com/office/officeart/2005/8/layout/list1"/>
    <dgm:cxn modelId="{8B37BBA6-73A1-478B-961C-A2CA58D49A8B}" type="presOf" srcId="{81FE102A-7B0B-40CA-B8F4-A7EE761E2ECF}" destId="{D56277D6-2945-4918-9DFD-FCDB5433A271}" srcOrd="1" destOrd="0" presId="urn:microsoft.com/office/officeart/2005/8/layout/list1"/>
    <dgm:cxn modelId="{6D4BDDB1-2F22-4388-9560-E21D43CB968D}" srcId="{7E69D8D0-3DA9-4C84-B606-AA39832A459B}" destId="{358B623D-02EF-4455-93D7-F8CF9E3B7C41}" srcOrd="3" destOrd="0" parTransId="{6C4692CB-DE3B-4304-9B5F-F83C86E11701}" sibTransId="{9BB745F8-42EB-4D22-853B-AFB17CD399D5}"/>
    <dgm:cxn modelId="{A2DAADCB-07B5-45A9-BE5F-AFA67865D91B}" type="presOf" srcId="{358B623D-02EF-4455-93D7-F8CF9E3B7C41}" destId="{863288B6-77EA-4D15-B538-F29D61967C48}" srcOrd="0" destOrd="0" presId="urn:microsoft.com/office/officeart/2005/8/layout/list1"/>
    <dgm:cxn modelId="{CB4AD84D-CB3D-4962-B257-E67A491CC30C}" type="presParOf" srcId="{56CB8AF7-8C5B-483A-92BF-AB29F5EA62D5}" destId="{02973E1F-E1F9-4124-B5A6-73535740653D}" srcOrd="0" destOrd="0" presId="urn:microsoft.com/office/officeart/2005/8/layout/list1"/>
    <dgm:cxn modelId="{1EAF8AF1-6385-432E-AA8E-F02917DCB190}" type="presParOf" srcId="{02973E1F-E1F9-4124-B5A6-73535740653D}" destId="{E63EF1A1-C9F2-42E4-AC12-1B0172E9260B}" srcOrd="0" destOrd="0" presId="urn:microsoft.com/office/officeart/2005/8/layout/list1"/>
    <dgm:cxn modelId="{8A494070-A2B0-4713-9990-F5C4414B7FD8}" type="presParOf" srcId="{02973E1F-E1F9-4124-B5A6-73535740653D}" destId="{BD69CCC8-BE68-4458-A2AD-BDE33CB5E5BC}" srcOrd="1" destOrd="0" presId="urn:microsoft.com/office/officeart/2005/8/layout/list1"/>
    <dgm:cxn modelId="{9262F4C1-22FD-4441-B0C4-8A5E52ED35E6}" type="presParOf" srcId="{56CB8AF7-8C5B-483A-92BF-AB29F5EA62D5}" destId="{4827D006-2404-4265-AB73-FA16D66949F2}" srcOrd="1" destOrd="0" presId="urn:microsoft.com/office/officeart/2005/8/layout/list1"/>
    <dgm:cxn modelId="{47425F50-3B46-40D0-986B-7DD313956E1B}" type="presParOf" srcId="{56CB8AF7-8C5B-483A-92BF-AB29F5EA62D5}" destId="{50BCEF57-03AC-4AFF-BF5C-368DECE4C3F1}" srcOrd="2" destOrd="0" presId="urn:microsoft.com/office/officeart/2005/8/layout/list1"/>
    <dgm:cxn modelId="{60FEC56B-4D49-4CAC-802D-7A5F17A66C8C}" type="presParOf" srcId="{56CB8AF7-8C5B-483A-92BF-AB29F5EA62D5}" destId="{3620C557-B16B-4216-9E3C-5CFF100F0B8D}" srcOrd="3" destOrd="0" presId="urn:microsoft.com/office/officeart/2005/8/layout/list1"/>
    <dgm:cxn modelId="{C873FF34-B66B-4134-A702-D2C45BEA977B}" type="presParOf" srcId="{56CB8AF7-8C5B-483A-92BF-AB29F5EA62D5}" destId="{48328174-7604-4F69-9442-CFA5D715D2D9}" srcOrd="4" destOrd="0" presId="urn:microsoft.com/office/officeart/2005/8/layout/list1"/>
    <dgm:cxn modelId="{733D735B-7A0C-40D1-A9F5-9607F9415177}" type="presParOf" srcId="{48328174-7604-4F69-9442-CFA5D715D2D9}" destId="{389DDC7B-7838-4DF0-89CC-B655D9B3DF7F}" srcOrd="0" destOrd="0" presId="urn:microsoft.com/office/officeart/2005/8/layout/list1"/>
    <dgm:cxn modelId="{A7164097-AE13-4A0B-8FD4-9D66DDF16692}" type="presParOf" srcId="{48328174-7604-4F69-9442-CFA5D715D2D9}" destId="{05C1448F-612F-4F52-98AA-46F89720ACDE}" srcOrd="1" destOrd="0" presId="urn:microsoft.com/office/officeart/2005/8/layout/list1"/>
    <dgm:cxn modelId="{9A8B1BEF-BE76-4325-BC00-279BBA948642}" type="presParOf" srcId="{56CB8AF7-8C5B-483A-92BF-AB29F5EA62D5}" destId="{AADFF883-2D9F-4FC7-806C-F473EAF5BFD4}" srcOrd="5" destOrd="0" presId="urn:microsoft.com/office/officeart/2005/8/layout/list1"/>
    <dgm:cxn modelId="{52B9BC02-AC36-4B77-86A6-7BCC8AFFF641}" type="presParOf" srcId="{56CB8AF7-8C5B-483A-92BF-AB29F5EA62D5}" destId="{BD17C97A-B3D6-44DF-AB03-EFE8123D335D}" srcOrd="6" destOrd="0" presId="urn:microsoft.com/office/officeart/2005/8/layout/list1"/>
    <dgm:cxn modelId="{A0B45A44-DF97-41E5-9070-D8380CB02E80}" type="presParOf" srcId="{56CB8AF7-8C5B-483A-92BF-AB29F5EA62D5}" destId="{7A101070-15FC-46A0-BDC7-17FCD76B4A25}" srcOrd="7" destOrd="0" presId="urn:microsoft.com/office/officeart/2005/8/layout/list1"/>
    <dgm:cxn modelId="{02DF996E-865B-490F-8CC9-A2C5FDFD92EA}" type="presParOf" srcId="{56CB8AF7-8C5B-483A-92BF-AB29F5EA62D5}" destId="{344B96B0-B34F-48BA-9F13-49DECEE506AD}" srcOrd="8" destOrd="0" presId="urn:microsoft.com/office/officeart/2005/8/layout/list1"/>
    <dgm:cxn modelId="{C96EA61A-0608-4D7A-B178-95999568CC05}" type="presParOf" srcId="{344B96B0-B34F-48BA-9F13-49DECEE506AD}" destId="{34B864F3-259D-4B8B-971A-FC5C76A039B4}" srcOrd="0" destOrd="0" presId="urn:microsoft.com/office/officeart/2005/8/layout/list1"/>
    <dgm:cxn modelId="{AE9450A0-57CD-4661-AD80-D43C4905529F}" type="presParOf" srcId="{344B96B0-B34F-48BA-9F13-49DECEE506AD}" destId="{C1D4D940-0C90-484B-A784-F8DAA78244DC}" srcOrd="1" destOrd="0" presId="urn:microsoft.com/office/officeart/2005/8/layout/list1"/>
    <dgm:cxn modelId="{0152DA8B-7236-4A0C-BCAF-9D7A8ED11B27}" type="presParOf" srcId="{56CB8AF7-8C5B-483A-92BF-AB29F5EA62D5}" destId="{3C009610-ACF3-4A01-AB0A-3739E22D2F62}" srcOrd="9" destOrd="0" presId="urn:microsoft.com/office/officeart/2005/8/layout/list1"/>
    <dgm:cxn modelId="{4F75C178-68A0-44A4-BA7C-7A9C7DB10D9E}" type="presParOf" srcId="{56CB8AF7-8C5B-483A-92BF-AB29F5EA62D5}" destId="{BD027500-2B13-468F-810F-ACF9FC63C8E2}" srcOrd="10" destOrd="0" presId="urn:microsoft.com/office/officeart/2005/8/layout/list1"/>
    <dgm:cxn modelId="{F2FE35FA-2052-400A-8BE2-CEBB25654DA8}" type="presParOf" srcId="{56CB8AF7-8C5B-483A-92BF-AB29F5EA62D5}" destId="{0E6BBDEA-2C52-4F84-BAC5-F65A2B827A9A}" srcOrd="11" destOrd="0" presId="urn:microsoft.com/office/officeart/2005/8/layout/list1"/>
    <dgm:cxn modelId="{BC9DC4DC-9315-4091-B7D0-405457F0A370}" type="presParOf" srcId="{56CB8AF7-8C5B-483A-92BF-AB29F5EA62D5}" destId="{21C17BB2-F4C0-4479-9FA3-A06ACA865904}" srcOrd="12" destOrd="0" presId="urn:microsoft.com/office/officeart/2005/8/layout/list1"/>
    <dgm:cxn modelId="{11253867-249F-46B5-BF91-DE432C8E0994}" type="presParOf" srcId="{21C17BB2-F4C0-4479-9FA3-A06ACA865904}" destId="{863288B6-77EA-4D15-B538-F29D61967C48}" srcOrd="0" destOrd="0" presId="urn:microsoft.com/office/officeart/2005/8/layout/list1"/>
    <dgm:cxn modelId="{CFE7ED37-6D9B-453B-AF10-80FD8B152F17}" type="presParOf" srcId="{21C17BB2-F4C0-4479-9FA3-A06ACA865904}" destId="{92351831-1DA0-4E36-9B15-6BFB59022685}" srcOrd="1" destOrd="0" presId="urn:microsoft.com/office/officeart/2005/8/layout/list1"/>
    <dgm:cxn modelId="{DB9F16F6-E112-4414-9064-02A64AB9357A}" type="presParOf" srcId="{56CB8AF7-8C5B-483A-92BF-AB29F5EA62D5}" destId="{68E276D9-48C1-4280-808D-6AA521EF6E31}" srcOrd="13" destOrd="0" presId="urn:microsoft.com/office/officeart/2005/8/layout/list1"/>
    <dgm:cxn modelId="{75055632-AFA4-44F6-9375-495485A62D28}" type="presParOf" srcId="{56CB8AF7-8C5B-483A-92BF-AB29F5EA62D5}" destId="{F3E55F4D-5935-4618-B6F0-679F8B404887}" srcOrd="14" destOrd="0" presId="urn:microsoft.com/office/officeart/2005/8/layout/list1"/>
    <dgm:cxn modelId="{05FE056F-92CB-4B23-8183-E438E8E4BFDD}" type="presParOf" srcId="{56CB8AF7-8C5B-483A-92BF-AB29F5EA62D5}" destId="{6CE57327-A5D6-4403-A4B9-1384CEDD13E9}" srcOrd="15" destOrd="0" presId="urn:microsoft.com/office/officeart/2005/8/layout/list1"/>
    <dgm:cxn modelId="{936C6FA9-FF11-4B92-9999-070BA7C98CBD}" type="presParOf" srcId="{56CB8AF7-8C5B-483A-92BF-AB29F5EA62D5}" destId="{996394B9-9BDC-4B7C-98EF-F963C84EEC07}" srcOrd="16" destOrd="0" presId="urn:microsoft.com/office/officeart/2005/8/layout/list1"/>
    <dgm:cxn modelId="{9A49428A-10A7-4531-8081-F769001464DB}" type="presParOf" srcId="{996394B9-9BDC-4B7C-98EF-F963C84EEC07}" destId="{7A950F3F-AAC4-44B0-965F-8AD81AC66376}" srcOrd="0" destOrd="0" presId="urn:microsoft.com/office/officeart/2005/8/layout/list1"/>
    <dgm:cxn modelId="{C0C4DC1B-9AF2-4818-8853-9A51ED5E9C70}" type="presParOf" srcId="{996394B9-9BDC-4B7C-98EF-F963C84EEC07}" destId="{D56277D6-2945-4918-9DFD-FCDB5433A271}" srcOrd="1" destOrd="0" presId="urn:microsoft.com/office/officeart/2005/8/layout/list1"/>
    <dgm:cxn modelId="{8BC3C45B-547E-4708-80E7-AD636C91E4E6}" type="presParOf" srcId="{56CB8AF7-8C5B-483A-92BF-AB29F5EA62D5}" destId="{50FADBC3-9DA2-4355-8DBA-8A627BCE77E6}" srcOrd="17" destOrd="0" presId="urn:microsoft.com/office/officeart/2005/8/layout/list1"/>
    <dgm:cxn modelId="{D4544426-5979-4484-8B19-284238C67680}" type="presParOf" srcId="{56CB8AF7-8C5B-483A-92BF-AB29F5EA62D5}" destId="{38EE47C3-3C3C-4AEB-8E9C-160D90A9D884}" srcOrd="18" destOrd="0" presId="urn:microsoft.com/office/officeart/2005/8/layout/list1"/>
    <dgm:cxn modelId="{7CF47EF5-CD34-4645-98FB-5E57FD50F851}" type="presParOf" srcId="{56CB8AF7-8C5B-483A-92BF-AB29F5EA62D5}" destId="{6823E369-041B-4E8A-B70B-C80E7251D9CF}" srcOrd="19" destOrd="0" presId="urn:microsoft.com/office/officeart/2005/8/layout/list1"/>
    <dgm:cxn modelId="{21DEF0DC-11CB-4DBE-8430-89EB980FD4DF}" type="presParOf" srcId="{56CB8AF7-8C5B-483A-92BF-AB29F5EA62D5}" destId="{2A5E7206-73E4-4131-9865-4E138A0FC0DD}" srcOrd="20" destOrd="0" presId="urn:microsoft.com/office/officeart/2005/8/layout/list1"/>
    <dgm:cxn modelId="{BEF3DDCA-E9D0-4B67-A0BE-ABF5FF8EAA47}" type="presParOf" srcId="{2A5E7206-73E4-4131-9865-4E138A0FC0DD}" destId="{89086BAA-95CD-4B40-AC85-2960D1F20CA6}" srcOrd="0" destOrd="0" presId="urn:microsoft.com/office/officeart/2005/8/layout/list1"/>
    <dgm:cxn modelId="{E4956360-86FD-450D-A7C1-95AC9F68EBAC}" type="presParOf" srcId="{2A5E7206-73E4-4131-9865-4E138A0FC0DD}" destId="{63F0AEAF-1EDB-49F0-A802-8279CDD1CB17}" srcOrd="1" destOrd="0" presId="urn:microsoft.com/office/officeart/2005/8/layout/list1"/>
    <dgm:cxn modelId="{45AF880D-ADC9-491A-BA00-538BC3D1B9F6}" type="presParOf" srcId="{56CB8AF7-8C5B-483A-92BF-AB29F5EA62D5}" destId="{86FB1928-2E28-4235-A904-2C3ACBD312E5}" srcOrd="21" destOrd="0" presId="urn:microsoft.com/office/officeart/2005/8/layout/list1"/>
    <dgm:cxn modelId="{A3E91BCF-A136-4649-95E2-8A2709FA87E0}" type="presParOf" srcId="{56CB8AF7-8C5B-483A-92BF-AB29F5EA62D5}" destId="{E25126C9-38A4-4107-A808-3E2196015FC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F5BBD-0F39-4B67-ADD1-6C1F845BD7C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CFBC248-066B-4991-A99B-01A6E37284EE}">
      <dgm:prSet phldrT="[Текст]"/>
      <dgm:spPr/>
      <dgm:t>
        <a:bodyPr/>
        <a:lstStyle/>
        <a:p>
          <a:r>
            <a:rPr lang="ru-RU" dirty="0"/>
            <a:t>Педагогические беседы</a:t>
          </a:r>
        </a:p>
      </dgm:t>
    </dgm:pt>
    <dgm:pt modelId="{D67052A8-AE4C-490C-A002-04255309BC9B}" type="parTrans" cxnId="{D650D095-2672-49E0-B192-DE20A98B6FFB}">
      <dgm:prSet/>
      <dgm:spPr/>
      <dgm:t>
        <a:bodyPr/>
        <a:lstStyle/>
        <a:p>
          <a:endParaRPr lang="ru-RU"/>
        </a:p>
      </dgm:t>
    </dgm:pt>
    <dgm:pt modelId="{6E58D17D-494D-41D7-990F-1327279FB2CE}" type="sibTrans" cxnId="{D650D095-2672-49E0-B192-DE20A98B6FFB}">
      <dgm:prSet/>
      <dgm:spPr/>
      <dgm:t>
        <a:bodyPr/>
        <a:lstStyle/>
        <a:p>
          <a:endParaRPr lang="ru-RU"/>
        </a:p>
      </dgm:t>
    </dgm:pt>
    <dgm:pt modelId="{D9057B58-0C9D-4242-AC27-575AB382A72F}">
      <dgm:prSet phldrT="[Текст]"/>
      <dgm:spPr/>
      <dgm:t>
        <a:bodyPr/>
        <a:lstStyle/>
        <a:p>
          <a:r>
            <a:rPr lang="ru-RU" dirty="0"/>
            <a:t>Консультации для родителей</a:t>
          </a:r>
        </a:p>
      </dgm:t>
    </dgm:pt>
    <dgm:pt modelId="{1BDEA33F-355D-4F24-AEF9-37084CBB25E5}" type="parTrans" cxnId="{22C1C77B-FED6-4772-B2C7-B4060FEA72DD}">
      <dgm:prSet/>
      <dgm:spPr/>
      <dgm:t>
        <a:bodyPr/>
        <a:lstStyle/>
        <a:p>
          <a:endParaRPr lang="ru-RU"/>
        </a:p>
      </dgm:t>
    </dgm:pt>
    <dgm:pt modelId="{631CA7FC-B351-4D6C-95E1-21D6AC98235B}" type="sibTrans" cxnId="{22C1C77B-FED6-4772-B2C7-B4060FEA72DD}">
      <dgm:prSet/>
      <dgm:spPr/>
      <dgm:t>
        <a:bodyPr/>
        <a:lstStyle/>
        <a:p>
          <a:endParaRPr lang="ru-RU"/>
        </a:p>
      </dgm:t>
    </dgm:pt>
    <dgm:pt modelId="{FB1795BC-52C3-4BB2-B19F-35F777F38A0F}">
      <dgm:prSet phldrT="[Текст]"/>
      <dgm:spPr/>
      <dgm:t>
        <a:bodyPr/>
        <a:lstStyle/>
        <a:p>
          <a:r>
            <a:rPr lang="ru-RU" dirty="0"/>
            <a:t>Дни открытых дверей</a:t>
          </a:r>
        </a:p>
      </dgm:t>
    </dgm:pt>
    <dgm:pt modelId="{D057D85B-994B-4D67-928C-0F01DE8FFD75}" type="sibTrans" cxnId="{E26FFBCC-476C-41DD-90BB-BB37D3ACB86C}">
      <dgm:prSet/>
      <dgm:spPr/>
      <dgm:t>
        <a:bodyPr/>
        <a:lstStyle/>
        <a:p>
          <a:endParaRPr lang="ru-RU"/>
        </a:p>
      </dgm:t>
    </dgm:pt>
    <dgm:pt modelId="{1B81EFA5-9A0A-45AE-94AA-134EE3065CCA}" type="parTrans" cxnId="{E26FFBCC-476C-41DD-90BB-BB37D3ACB86C}">
      <dgm:prSet/>
      <dgm:spPr/>
      <dgm:t>
        <a:bodyPr/>
        <a:lstStyle/>
        <a:p>
          <a:endParaRPr lang="ru-RU"/>
        </a:p>
      </dgm:t>
    </dgm:pt>
    <dgm:pt modelId="{D263FF2C-4F5E-451D-976F-5E5997611592}">
      <dgm:prSet phldrT="[Текст]"/>
      <dgm:spPr/>
      <dgm:t>
        <a:bodyPr/>
        <a:lstStyle/>
        <a:p>
          <a:r>
            <a:rPr lang="ru-RU" dirty="0"/>
            <a:t> Круглые столы</a:t>
          </a:r>
        </a:p>
      </dgm:t>
    </dgm:pt>
    <dgm:pt modelId="{8506C7CD-E2CC-4FB0-983F-FD083DE96491}" type="parTrans" cxnId="{3E4C3EFD-671F-42CC-AE4D-2C9A9F8A8FE1}">
      <dgm:prSet/>
      <dgm:spPr/>
      <dgm:t>
        <a:bodyPr/>
        <a:lstStyle/>
        <a:p>
          <a:endParaRPr lang="ru-RU"/>
        </a:p>
      </dgm:t>
    </dgm:pt>
    <dgm:pt modelId="{2A41C048-22C4-4800-A86D-B938477F0A1C}" type="sibTrans" cxnId="{3E4C3EFD-671F-42CC-AE4D-2C9A9F8A8FE1}">
      <dgm:prSet/>
      <dgm:spPr/>
      <dgm:t>
        <a:bodyPr/>
        <a:lstStyle/>
        <a:p>
          <a:endParaRPr lang="ru-RU"/>
        </a:p>
      </dgm:t>
    </dgm:pt>
    <dgm:pt modelId="{CDA5F055-1A4F-4DBB-BFC1-712BDBC52134}">
      <dgm:prSet phldrT="[Текст]"/>
      <dgm:spPr/>
      <dgm:t>
        <a:bodyPr/>
        <a:lstStyle/>
        <a:p>
          <a:r>
            <a:rPr lang="ru-RU" dirty="0"/>
            <a:t>Организация клубов для родителей</a:t>
          </a:r>
        </a:p>
      </dgm:t>
    </dgm:pt>
    <dgm:pt modelId="{35026F45-A05C-44A3-9458-04D897AACE6D}" type="parTrans" cxnId="{76A8F75A-D507-41AC-BF0E-1A92FF8E6939}">
      <dgm:prSet/>
      <dgm:spPr/>
      <dgm:t>
        <a:bodyPr/>
        <a:lstStyle/>
        <a:p>
          <a:endParaRPr lang="ru-RU"/>
        </a:p>
      </dgm:t>
    </dgm:pt>
    <dgm:pt modelId="{A33C7951-8766-4FCA-99C0-F266952FFD42}" type="sibTrans" cxnId="{76A8F75A-D507-41AC-BF0E-1A92FF8E6939}">
      <dgm:prSet/>
      <dgm:spPr/>
      <dgm:t>
        <a:bodyPr/>
        <a:lstStyle/>
        <a:p>
          <a:endParaRPr lang="ru-RU"/>
        </a:p>
      </dgm:t>
    </dgm:pt>
    <dgm:pt modelId="{2BC97B7B-21CC-4E94-B2AE-ED694E2D9125}">
      <dgm:prSet phldrT="[Текст]"/>
      <dgm:spPr/>
      <dgm:t>
        <a:bodyPr/>
        <a:lstStyle/>
        <a:p>
          <a:r>
            <a:rPr lang="ru-RU" dirty="0"/>
            <a:t>Выставки детско-родительских работ</a:t>
          </a:r>
        </a:p>
      </dgm:t>
    </dgm:pt>
    <dgm:pt modelId="{02488B08-5F8A-4167-A014-21931C608304}" type="parTrans" cxnId="{B78A01CB-84C6-466B-9C33-F1357DB0412C}">
      <dgm:prSet/>
      <dgm:spPr/>
      <dgm:t>
        <a:bodyPr/>
        <a:lstStyle/>
        <a:p>
          <a:endParaRPr lang="ru-RU"/>
        </a:p>
      </dgm:t>
    </dgm:pt>
    <dgm:pt modelId="{8AE50905-0971-4D8F-8201-D4791FF00C0E}" type="sibTrans" cxnId="{B78A01CB-84C6-466B-9C33-F1357DB0412C}">
      <dgm:prSet/>
      <dgm:spPr/>
      <dgm:t>
        <a:bodyPr/>
        <a:lstStyle/>
        <a:p>
          <a:endParaRPr lang="ru-RU"/>
        </a:p>
      </dgm:t>
    </dgm:pt>
    <dgm:pt modelId="{95C69921-B161-414B-BCB2-362A02841CB9}" type="pres">
      <dgm:prSet presAssocID="{917F5BBD-0F39-4B67-ADD1-6C1F845BD7C7}" presName="Name0" presStyleCnt="0">
        <dgm:presLayoutVars>
          <dgm:dir/>
          <dgm:resizeHandles val="exact"/>
        </dgm:presLayoutVars>
      </dgm:prSet>
      <dgm:spPr/>
    </dgm:pt>
    <dgm:pt modelId="{40201C3A-B064-4E44-A151-C337DC3D47D7}" type="pres">
      <dgm:prSet presAssocID="{917F5BBD-0F39-4B67-ADD1-6C1F845BD7C7}" presName="fgShape" presStyleLbl="fgShp" presStyleIdx="0" presStyleCnt="1"/>
      <dgm:spPr/>
    </dgm:pt>
    <dgm:pt modelId="{2200573D-7759-425C-9B72-7551A14C0CC1}" type="pres">
      <dgm:prSet presAssocID="{917F5BBD-0F39-4B67-ADD1-6C1F845BD7C7}" presName="linComp" presStyleCnt="0"/>
      <dgm:spPr/>
    </dgm:pt>
    <dgm:pt modelId="{605D9274-A38B-4659-B9E0-112901F4344E}" type="pres">
      <dgm:prSet presAssocID="{9CFBC248-066B-4991-A99B-01A6E37284EE}" presName="compNode" presStyleCnt="0"/>
      <dgm:spPr/>
    </dgm:pt>
    <dgm:pt modelId="{7E0F5340-F3BF-4D92-8067-4937C01F01A9}" type="pres">
      <dgm:prSet presAssocID="{9CFBC248-066B-4991-A99B-01A6E37284EE}" presName="bkgdShape" presStyleLbl="node1" presStyleIdx="0" presStyleCnt="6"/>
      <dgm:spPr/>
    </dgm:pt>
    <dgm:pt modelId="{3E684D24-F425-486B-9545-D8E5B95C516D}" type="pres">
      <dgm:prSet presAssocID="{9CFBC248-066B-4991-A99B-01A6E37284EE}" presName="nodeTx" presStyleLbl="node1" presStyleIdx="0" presStyleCnt="6">
        <dgm:presLayoutVars>
          <dgm:bulletEnabled val="1"/>
        </dgm:presLayoutVars>
      </dgm:prSet>
      <dgm:spPr/>
    </dgm:pt>
    <dgm:pt modelId="{D29D2310-58BF-4048-A502-F12A3C39A96A}" type="pres">
      <dgm:prSet presAssocID="{9CFBC248-066B-4991-A99B-01A6E37284EE}" presName="invisiNode" presStyleLbl="node1" presStyleIdx="0" presStyleCnt="6"/>
      <dgm:spPr/>
    </dgm:pt>
    <dgm:pt modelId="{11FB65C8-0DC4-43F9-AB09-9282A23CF5F1}" type="pres">
      <dgm:prSet presAssocID="{9CFBC248-066B-4991-A99B-01A6E37284EE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5000" r="-15000"/>
          </a:stretch>
        </a:blipFill>
      </dgm:spPr>
    </dgm:pt>
    <dgm:pt modelId="{9506FF57-A519-4115-914F-47CF15ECA803}" type="pres">
      <dgm:prSet presAssocID="{6E58D17D-494D-41D7-990F-1327279FB2CE}" presName="sibTrans" presStyleLbl="sibTrans2D1" presStyleIdx="0" presStyleCnt="0"/>
      <dgm:spPr/>
    </dgm:pt>
    <dgm:pt modelId="{A8D75EC1-896C-4187-87C6-FACBD54E396B}" type="pres">
      <dgm:prSet presAssocID="{D9057B58-0C9D-4242-AC27-575AB382A72F}" presName="compNode" presStyleCnt="0"/>
      <dgm:spPr/>
    </dgm:pt>
    <dgm:pt modelId="{0480E7CB-4F3B-4ED7-996C-644DA6DB14DC}" type="pres">
      <dgm:prSet presAssocID="{D9057B58-0C9D-4242-AC27-575AB382A72F}" presName="bkgdShape" presStyleLbl="node1" presStyleIdx="1" presStyleCnt="6"/>
      <dgm:spPr/>
    </dgm:pt>
    <dgm:pt modelId="{04C92585-813E-4013-BD9C-6931AD692CA9}" type="pres">
      <dgm:prSet presAssocID="{D9057B58-0C9D-4242-AC27-575AB382A72F}" presName="nodeTx" presStyleLbl="node1" presStyleIdx="1" presStyleCnt="6">
        <dgm:presLayoutVars>
          <dgm:bulletEnabled val="1"/>
        </dgm:presLayoutVars>
      </dgm:prSet>
      <dgm:spPr/>
    </dgm:pt>
    <dgm:pt modelId="{7A129759-A7A1-4044-AB73-AEEDE91D112D}" type="pres">
      <dgm:prSet presAssocID="{D9057B58-0C9D-4242-AC27-575AB382A72F}" presName="invisiNode" presStyleLbl="node1" presStyleIdx="1" presStyleCnt="6"/>
      <dgm:spPr/>
    </dgm:pt>
    <dgm:pt modelId="{80624145-D52E-4D25-A211-47B819669719}" type="pres">
      <dgm:prSet presAssocID="{D9057B58-0C9D-4242-AC27-575AB382A72F}" presName="imagNode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7247AA44-D12D-455A-BADD-C19416262DBF}" type="pres">
      <dgm:prSet presAssocID="{631CA7FC-B351-4D6C-95E1-21D6AC98235B}" presName="sibTrans" presStyleLbl="sibTrans2D1" presStyleIdx="0" presStyleCnt="0"/>
      <dgm:spPr/>
    </dgm:pt>
    <dgm:pt modelId="{253FF94D-C413-4C8E-B344-74C7D983577C}" type="pres">
      <dgm:prSet presAssocID="{FB1795BC-52C3-4BB2-B19F-35F777F38A0F}" presName="compNode" presStyleCnt="0"/>
      <dgm:spPr/>
    </dgm:pt>
    <dgm:pt modelId="{27092829-84B1-4EC7-B5E1-AB6038777A10}" type="pres">
      <dgm:prSet presAssocID="{FB1795BC-52C3-4BB2-B19F-35F777F38A0F}" presName="bkgdShape" presStyleLbl="node1" presStyleIdx="2" presStyleCnt="6" custLinFactNeighborX="1343" custLinFactNeighborY="-164"/>
      <dgm:spPr/>
    </dgm:pt>
    <dgm:pt modelId="{D887FB29-0654-4C30-A685-29425EDD1B0C}" type="pres">
      <dgm:prSet presAssocID="{FB1795BC-52C3-4BB2-B19F-35F777F38A0F}" presName="nodeTx" presStyleLbl="node1" presStyleIdx="2" presStyleCnt="6">
        <dgm:presLayoutVars>
          <dgm:bulletEnabled val="1"/>
        </dgm:presLayoutVars>
      </dgm:prSet>
      <dgm:spPr/>
    </dgm:pt>
    <dgm:pt modelId="{A1D14C26-DFB8-4E62-87DB-0AC8517B8F7C}" type="pres">
      <dgm:prSet presAssocID="{FB1795BC-52C3-4BB2-B19F-35F777F38A0F}" presName="invisiNode" presStyleLbl="node1" presStyleIdx="2" presStyleCnt="6"/>
      <dgm:spPr/>
    </dgm:pt>
    <dgm:pt modelId="{0E535D91-372B-4533-8297-C4E85D6341A6}" type="pres">
      <dgm:prSet presAssocID="{FB1795BC-52C3-4BB2-B19F-35F777F38A0F}" presName="imagNode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</dgm:spPr>
    </dgm:pt>
    <dgm:pt modelId="{429F052D-684A-4D93-8DD5-342EA0BCDFC2}" type="pres">
      <dgm:prSet presAssocID="{D057D85B-994B-4D67-928C-0F01DE8FFD75}" presName="sibTrans" presStyleLbl="sibTrans2D1" presStyleIdx="0" presStyleCnt="0"/>
      <dgm:spPr/>
    </dgm:pt>
    <dgm:pt modelId="{17D00D4E-E002-4218-B313-D7AE976CB48A}" type="pres">
      <dgm:prSet presAssocID="{D263FF2C-4F5E-451D-976F-5E5997611592}" presName="compNode" presStyleCnt="0"/>
      <dgm:spPr/>
    </dgm:pt>
    <dgm:pt modelId="{ABF0BFAA-97BA-4C31-BD5A-6DA4D6A351DD}" type="pres">
      <dgm:prSet presAssocID="{D263FF2C-4F5E-451D-976F-5E5997611592}" presName="bkgdShape" presStyleLbl="node1" presStyleIdx="3" presStyleCnt="6"/>
      <dgm:spPr/>
    </dgm:pt>
    <dgm:pt modelId="{F19028D9-CE39-4903-8B36-FF243A4053DC}" type="pres">
      <dgm:prSet presAssocID="{D263FF2C-4F5E-451D-976F-5E5997611592}" presName="nodeTx" presStyleLbl="node1" presStyleIdx="3" presStyleCnt="6">
        <dgm:presLayoutVars>
          <dgm:bulletEnabled val="1"/>
        </dgm:presLayoutVars>
      </dgm:prSet>
      <dgm:spPr/>
    </dgm:pt>
    <dgm:pt modelId="{340FAC2E-F534-49B9-B29E-8AFA903DE21D}" type="pres">
      <dgm:prSet presAssocID="{D263FF2C-4F5E-451D-976F-5E5997611592}" presName="invisiNode" presStyleLbl="node1" presStyleIdx="3" presStyleCnt="6"/>
      <dgm:spPr/>
    </dgm:pt>
    <dgm:pt modelId="{E1AE283A-44E1-48ED-A3DB-9E677AC61E6B}" type="pres">
      <dgm:prSet presAssocID="{D263FF2C-4F5E-451D-976F-5E5997611592}" presName="imagNode" presStyleLbl="fgImgPlac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</dgm:spPr>
    </dgm:pt>
    <dgm:pt modelId="{454EBAA5-1BCD-4600-B752-D4AF69D21E34}" type="pres">
      <dgm:prSet presAssocID="{2A41C048-22C4-4800-A86D-B938477F0A1C}" presName="sibTrans" presStyleLbl="sibTrans2D1" presStyleIdx="0" presStyleCnt="0"/>
      <dgm:spPr/>
    </dgm:pt>
    <dgm:pt modelId="{93C40D51-342A-4A13-A998-DCDE7DA4F50E}" type="pres">
      <dgm:prSet presAssocID="{CDA5F055-1A4F-4DBB-BFC1-712BDBC52134}" presName="compNode" presStyleCnt="0"/>
      <dgm:spPr/>
    </dgm:pt>
    <dgm:pt modelId="{432BBFAF-FEB7-40DC-9420-8DF7B15714B2}" type="pres">
      <dgm:prSet presAssocID="{CDA5F055-1A4F-4DBB-BFC1-712BDBC52134}" presName="bkgdShape" presStyleLbl="node1" presStyleIdx="4" presStyleCnt="6"/>
      <dgm:spPr/>
    </dgm:pt>
    <dgm:pt modelId="{88A40239-ACA2-4DB9-A9E9-5A7D77F14B41}" type="pres">
      <dgm:prSet presAssocID="{CDA5F055-1A4F-4DBB-BFC1-712BDBC52134}" presName="nodeTx" presStyleLbl="node1" presStyleIdx="4" presStyleCnt="6">
        <dgm:presLayoutVars>
          <dgm:bulletEnabled val="1"/>
        </dgm:presLayoutVars>
      </dgm:prSet>
      <dgm:spPr/>
    </dgm:pt>
    <dgm:pt modelId="{98CF2318-6E0B-4C74-9437-599E9AED655C}" type="pres">
      <dgm:prSet presAssocID="{CDA5F055-1A4F-4DBB-BFC1-712BDBC52134}" presName="invisiNode" presStyleLbl="node1" presStyleIdx="4" presStyleCnt="6"/>
      <dgm:spPr/>
    </dgm:pt>
    <dgm:pt modelId="{95653A83-5860-43AC-8451-8D52AB311AF5}" type="pres">
      <dgm:prSet presAssocID="{CDA5F055-1A4F-4DBB-BFC1-712BDBC52134}" presName="imagNode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7000" r="-17000"/>
          </a:stretch>
        </a:blipFill>
      </dgm:spPr>
    </dgm:pt>
    <dgm:pt modelId="{C4C24DA5-389A-4543-AEE3-FD8D42AB8459}" type="pres">
      <dgm:prSet presAssocID="{A33C7951-8766-4FCA-99C0-F266952FFD42}" presName="sibTrans" presStyleLbl="sibTrans2D1" presStyleIdx="0" presStyleCnt="0"/>
      <dgm:spPr/>
    </dgm:pt>
    <dgm:pt modelId="{1F5D8618-D504-426C-9048-AD4DE4AE5BB4}" type="pres">
      <dgm:prSet presAssocID="{2BC97B7B-21CC-4E94-B2AE-ED694E2D9125}" presName="compNode" presStyleCnt="0"/>
      <dgm:spPr/>
    </dgm:pt>
    <dgm:pt modelId="{9ABC8FFE-4070-4108-B339-FE8C2F5D71F6}" type="pres">
      <dgm:prSet presAssocID="{2BC97B7B-21CC-4E94-B2AE-ED694E2D9125}" presName="bkgdShape" presStyleLbl="node1" presStyleIdx="5" presStyleCnt="6"/>
      <dgm:spPr/>
    </dgm:pt>
    <dgm:pt modelId="{25916963-FB76-496A-9532-78A907944F7A}" type="pres">
      <dgm:prSet presAssocID="{2BC97B7B-21CC-4E94-B2AE-ED694E2D9125}" presName="nodeTx" presStyleLbl="node1" presStyleIdx="5" presStyleCnt="6">
        <dgm:presLayoutVars>
          <dgm:bulletEnabled val="1"/>
        </dgm:presLayoutVars>
      </dgm:prSet>
      <dgm:spPr/>
    </dgm:pt>
    <dgm:pt modelId="{F4B1F75C-0CC2-4BD6-B36B-46AE1F283301}" type="pres">
      <dgm:prSet presAssocID="{2BC97B7B-21CC-4E94-B2AE-ED694E2D9125}" presName="invisiNode" presStyleLbl="node1" presStyleIdx="5" presStyleCnt="6"/>
      <dgm:spPr/>
    </dgm:pt>
    <dgm:pt modelId="{2E68D73E-47AE-4799-92FF-5D1EEC72058C}" type="pres">
      <dgm:prSet presAssocID="{2BC97B7B-21CC-4E94-B2AE-ED694E2D9125}" presName="imagNode" presStyleLbl="fgImgPlac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3E3F3607-F43A-4AA8-B99F-A4F64B86F744}" type="presOf" srcId="{631CA7FC-B351-4D6C-95E1-21D6AC98235B}" destId="{7247AA44-D12D-455A-BADD-C19416262DBF}" srcOrd="0" destOrd="0" presId="urn:microsoft.com/office/officeart/2005/8/layout/hList7"/>
    <dgm:cxn modelId="{20130824-43FF-4031-B2C5-920BADBB1F33}" type="presOf" srcId="{2A41C048-22C4-4800-A86D-B938477F0A1C}" destId="{454EBAA5-1BCD-4600-B752-D4AF69D21E34}" srcOrd="0" destOrd="0" presId="urn:microsoft.com/office/officeart/2005/8/layout/hList7"/>
    <dgm:cxn modelId="{76C0E625-BFEE-4A28-8A92-6CED20A3EA59}" type="presOf" srcId="{D9057B58-0C9D-4242-AC27-575AB382A72F}" destId="{04C92585-813E-4013-BD9C-6931AD692CA9}" srcOrd="1" destOrd="0" presId="urn:microsoft.com/office/officeart/2005/8/layout/hList7"/>
    <dgm:cxn modelId="{B6D55429-E4EC-4BB6-BFD6-A0334AA89633}" type="presOf" srcId="{9CFBC248-066B-4991-A99B-01A6E37284EE}" destId="{3E684D24-F425-486B-9545-D8E5B95C516D}" srcOrd="1" destOrd="0" presId="urn:microsoft.com/office/officeart/2005/8/layout/hList7"/>
    <dgm:cxn modelId="{96E5482A-AF15-482B-8605-D864730ED5B0}" type="presOf" srcId="{A33C7951-8766-4FCA-99C0-F266952FFD42}" destId="{C4C24DA5-389A-4543-AEE3-FD8D42AB8459}" srcOrd="0" destOrd="0" presId="urn:microsoft.com/office/officeart/2005/8/layout/hList7"/>
    <dgm:cxn modelId="{D5C96873-358D-47B3-861A-A7BDF7896C64}" type="presOf" srcId="{FB1795BC-52C3-4BB2-B19F-35F777F38A0F}" destId="{D887FB29-0654-4C30-A685-29425EDD1B0C}" srcOrd="1" destOrd="0" presId="urn:microsoft.com/office/officeart/2005/8/layout/hList7"/>
    <dgm:cxn modelId="{35D59E76-098C-467D-84CD-863B7003C9C2}" type="presOf" srcId="{CDA5F055-1A4F-4DBB-BFC1-712BDBC52134}" destId="{88A40239-ACA2-4DB9-A9E9-5A7D77F14B41}" srcOrd="1" destOrd="0" presId="urn:microsoft.com/office/officeart/2005/8/layout/hList7"/>
    <dgm:cxn modelId="{76A8F75A-D507-41AC-BF0E-1A92FF8E6939}" srcId="{917F5BBD-0F39-4B67-ADD1-6C1F845BD7C7}" destId="{CDA5F055-1A4F-4DBB-BFC1-712BDBC52134}" srcOrd="4" destOrd="0" parTransId="{35026F45-A05C-44A3-9458-04D897AACE6D}" sibTransId="{A33C7951-8766-4FCA-99C0-F266952FFD42}"/>
    <dgm:cxn modelId="{22C1C77B-FED6-4772-B2C7-B4060FEA72DD}" srcId="{917F5BBD-0F39-4B67-ADD1-6C1F845BD7C7}" destId="{D9057B58-0C9D-4242-AC27-575AB382A72F}" srcOrd="1" destOrd="0" parTransId="{1BDEA33F-355D-4F24-AEF9-37084CBB25E5}" sibTransId="{631CA7FC-B351-4D6C-95E1-21D6AC98235B}"/>
    <dgm:cxn modelId="{C1223B7E-57E5-4E6A-809E-E3675465F30B}" type="presOf" srcId="{FB1795BC-52C3-4BB2-B19F-35F777F38A0F}" destId="{27092829-84B1-4EC7-B5E1-AB6038777A10}" srcOrd="0" destOrd="0" presId="urn:microsoft.com/office/officeart/2005/8/layout/hList7"/>
    <dgm:cxn modelId="{219E677F-DC81-470C-92B8-66AF200A468D}" type="presOf" srcId="{6E58D17D-494D-41D7-990F-1327279FB2CE}" destId="{9506FF57-A519-4115-914F-47CF15ECA803}" srcOrd="0" destOrd="0" presId="urn:microsoft.com/office/officeart/2005/8/layout/hList7"/>
    <dgm:cxn modelId="{5AEB3586-D1B3-40D0-9FAA-52E5C3717F10}" type="presOf" srcId="{2BC97B7B-21CC-4E94-B2AE-ED694E2D9125}" destId="{9ABC8FFE-4070-4108-B339-FE8C2F5D71F6}" srcOrd="0" destOrd="0" presId="urn:microsoft.com/office/officeart/2005/8/layout/hList7"/>
    <dgm:cxn modelId="{07942394-B65D-4192-A581-EF8BD5B34BC9}" type="presOf" srcId="{D263FF2C-4F5E-451D-976F-5E5997611592}" destId="{ABF0BFAA-97BA-4C31-BD5A-6DA4D6A351DD}" srcOrd="0" destOrd="0" presId="urn:microsoft.com/office/officeart/2005/8/layout/hList7"/>
    <dgm:cxn modelId="{D650D095-2672-49E0-B192-DE20A98B6FFB}" srcId="{917F5BBD-0F39-4B67-ADD1-6C1F845BD7C7}" destId="{9CFBC248-066B-4991-A99B-01A6E37284EE}" srcOrd="0" destOrd="0" parTransId="{D67052A8-AE4C-490C-A002-04255309BC9B}" sibTransId="{6E58D17D-494D-41D7-990F-1327279FB2CE}"/>
    <dgm:cxn modelId="{FFAE209A-8841-43D5-8F64-1F226B71A817}" type="presOf" srcId="{2BC97B7B-21CC-4E94-B2AE-ED694E2D9125}" destId="{25916963-FB76-496A-9532-78A907944F7A}" srcOrd="1" destOrd="0" presId="urn:microsoft.com/office/officeart/2005/8/layout/hList7"/>
    <dgm:cxn modelId="{06544E9A-D0D5-4DE2-BC7C-0C973C460690}" type="presOf" srcId="{9CFBC248-066B-4991-A99B-01A6E37284EE}" destId="{7E0F5340-F3BF-4D92-8067-4937C01F01A9}" srcOrd="0" destOrd="0" presId="urn:microsoft.com/office/officeart/2005/8/layout/hList7"/>
    <dgm:cxn modelId="{EFF2CCC0-9090-470E-9952-2CA59F8470C0}" type="presOf" srcId="{CDA5F055-1A4F-4DBB-BFC1-712BDBC52134}" destId="{432BBFAF-FEB7-40DC-9420-8DF7B15714B2}" srcOrd="0" destOrd="0" presId="urn:microsoft.com/office/officeart/2005/8/layout/hList7"/>
    <dgm:cxn modelId="{B78A01CB-84C6-466B-9C33-F1357DB0412C}" srcId="{917F5BBD-0F39-4B67-ADD1-6C1F845BD7C7}" destId="{2BC97B7B-21CC-4E94-B2AE-ED694E2D9125}" srcOrd="5" destOrd="0" parTransId="{02488B08-5F8A-4167-A014-21931C608304}" sibTransId="{8AE50905-0971-4D8F-8201-D4791FF00C0E}"/>
    <dgm:cxn modelId="{BF3167CC-E47D-47D3-821F-5E2F303234A7}" type="presOf" srcId="{D9057B58-0C9D-4242-AC27-575AB382A72F}" destId="{0480E7CB-4F3B-4ED7-996C-644DA6DB14DC}" srcOrd="0" destOrd="0" presId="urn:microsoft.com/office/officeart/2005/8/layout/hList7"/>
    <dgm:cxn modelId="{E26FFBCC-476C-41DD-90BB-BB37D3ACB86C}" srcId="{917F5BBD-0F39-4B67-ADD1-6C1F845BD7C7}" destId="{FB1795BC-52C3-4BB2-B19F-35F777F38A0F}" srcOrd="2" destOrd="0" parTransId="{1B81EFA5-9A0A-45AE-94AA-134EE3065CCA}" sibTransId="{D057D85B-994B-4D67-928C-0F01DE8FFD75}"/>
    <dgm:cxn modelId="{43F4D7DB-0A53-43F1-981D-A987B1228B72}" type="presOf" srcId="{D057D85B-994B-4D67-928C-0F01DE8FFD75}" destId="{429F052D-684A-4D93-8DD5-342EA0BCDFC2}" srcOrd="0" destOrd="0" presId="urn:microsoft.com/office/officeart/2005/8/layout/hList7"/>
    <dgm:cxn modelId="{F241CCF2-31C2-48AA-AF89-E1E8F608708A}" type="presOf" srcId="{917F5BBD-0F39-4B67-ADD1-6C1F845BD7C7}" destId="{95C69921-B161-414B-BCB2-362A02841CB9}" srcOrd="0" destOrd="0" presId="urn:microsoft.com/office/officeart/2005/8/layout/hList7"/>
    <dgm:cxn modelId="{CE0BD7F8-96E0-4DB3-BF3D-14EAB43F9038}" type="presOf" srcId="{D263FF2C-4F5E-451D-976F-5E5997611592}" destId="{F19028D9-CE39-4903-8B36-FF243A4053DC}" srcOrd="1" destOrd="0" presId="urn:microsoft.com/office/officeart/2005/8/layout/hList7"/>
    <dgm:cxn modelId="{3E4C3EFD-671F-42CC-AE4D-2C9A9F8A8FE1}" srcId="{917F5BBD-0F39-4B67-ADD1-6C1F845BD7C7}" destId="{D263FF2C-4F5E-451D-976F-5E5997611592}" srcOrd="3" destOrd="0" parTransId="{8506C7CD-E2CC-4FB0-983F-FD083DE96491}" sibTransId="{2A41C048-22C4-4800-A86D-B938477F0A1C}"/>
    <dgm:cxn modelId="{8CABBD03-34AD-4EDE-A98F-9DD3AED90A83}" type="presParOf" srcId="{95C69921-B161-414B-BCB2-362A02841CB9}" destId="{40201C3A-B064-4E44-A151-C337DC3D47D7}" srcOrd="0" destOrd="0" presId="urn:microsoft.com/office/officeart/2005/8/layout/hList7"/>
    <dgm:cxn modelId="{4A825BF5-11F5-4CF5-B774-D84AA913EA9D}" type="presParOf" srcId="{95C69921-B161-414B-BCB2-362A02841CB9}" destId="{2200573D-7759-425C-9B72-7551A14C0CC1}" srcOrd="1" destOrd="0" presId="urn:microsoft.com/office/officeart/2005/8/layout/hList7"/>
    <dgm:cxn modelId="{4D1BB3C9-12E5-4456-BFF3-B9B373BA1AB8}" type="presParOf" srcId="{2200573D-7759-425C-9B72-7551A14C0CC1}" destId="{605D9274-A38B-4659-B9E0-112901F4344E}" srcOrd="0" destOrd="0" presId="urn:microsoft.com/office/officeart/2005/8/layout/hList7"/>
    <dgm:cxn modelId="{7846B85B-3D3A-4A16-9554-21C1CB1431A9}" type="presParOf" srcId="{605D9274-A38B-4659-B9E0-112901F4344E}" destId="{7E0F5340-F3BF-4D92-8067-4937C01F01A9}" srcOrd="0" destOrd="0" presId="urn:microsoft.com/office/officeart/2005/8/layout/hList7"/>
    <dgm:cxn modelId="{3BB40CFE-E732-4561-A5B7-ACFA3F2EFA20}" type="presParOf" srcId="{605D9274-A38B-4659-B9E0-112901F4344E}" destId="{3E684D24-F425-486B-9545-D8E5B95C516D}" srcOrd="1" destOrd="0" presId="urn:microsoft.com/office/officeart/2005/8/layout/hList7"/>
    <dgm:cxn modelId="{1C502BFA-67FF-49BF-A512-C30039A1B93B}" type="presParOf" srcId="{605D9274-A38B-4659-B9E0-112901F4344E}" destId="{D29D2310-58BF-4048-A502-F12A3C39A96A}" srcOrd="2" destOrd="0" presId="urn:microsoft.com/office/officeart/2005/8/layout/hList7"/>
    <dgm:cxn modelId="{9D0860D5-A4BE-40E2-B302-2ABED143D0D1}" type="presParOf" srcId="{605D9274-A38B-4659-B9E0-112901F4344E}" destId="{11FB65C8-0DC4-43F9-AB09-9282A23CF5F1}" srcOrd="3" destOrd="0" presId="urn:microsoft.com/office/officeart/2005/8/layout/hList7"/>
    <dgm:cxn modelId="{B491B74E-5B29-478A-8400-03A733EE472B}" type="presParOf" srcId="{2200573D-7759-425C-9B72-7551A14C0CC1}" destId="{9506FF57-A519-4115-914F-47CF15ECA803}" srcOrd="1" destOrd="0" presId="urn:microsoft.com/office/officeart/2005/8/layout/hList7"/>
    <dgm:cxn modelId="{5974F2C4-3A45-4FA3-B17A-4BE90B7CD500}" type="presParOf" srcId="{2200573D-7759-425C-9B72-7551A14C0CC1}" destId="{A8D75EC1-896C-4187-87C6-FACBD54E396B}" srcOrd="2" destOrd="0" presId="urn:microsoft.com/office/officeart/2005/8/layout/hList7"/>
    <dgm:cxn modelId="{4527DE9E-B2A4-4F23-910B-B82924E90EF3}" type="presParOf" srcId="{A8D75EC1-896C-4187-87C6-FACBD54E396B}" destId="{0480E7CB-4F3B-4ED7-996C-644DA6DB14DC}" srcOrd="0" destOrd="0" presId="urn:microsoft.com/office/officeart/2005/8/layout/hList7"/>
    <dgm:cxn modelId="{EF27BE97-A9A8-42CA-8D15-ADDCE1C1B990}" type="presParOf" srcId="{A8D75EC1-896C-4187-87C6-FACBD54E396B}" destId="{04C92585-813E-4013-BD9C-6931AD692CA9}" srcOrd="1" destOrd="0" presId="urn:microsoft.com/office/officeart/2005/8/layout/hList7"/>
    <dgm:cxn modelId="{90676765-E277-45C3-AF93-0809BD392A7D}" type="presParOf" srcId="{A8D75EC1-896C-4187-87C6-FACBD54E396B}" destId="{7A129759-A7A1-4044-AB73-AEEDE91D112D}" srcOrd="2" destOrd="0" presId="urn:microsoft.com/office/officeart/2005/8/layout/hList7"/>
    <dgm:cxn modelId="{07335865-8576-4967-B995-6AFE772B90E2}" type="presParOf" srcId="{A8D75EC1-896C-4187-87C6-FACBD54E396B}" destId="{80624145-D52E-4D25-A211-47B819669719}" srcOrd="3" destOrd="0" presId="urn:microsoft.com/office/officeart/2005/8/layout/hList7"/>
    <dgm:cxn modelId="{59C36BE6-4DB8-4F62-B7A3-32898BBBC391}" type="presParOf" srcId="{2200573D-7759-425C-9B72-7551A14C0CC1}" destId="{7247AA44-D12D-455A-BADD-C19416262DBF}" srcOrd="3" destOrd="0" presId="urn:microsoft.com/office/officeart/2005/8/layout/hList7"/>
    <dgm:cxn modelId="{07357A0D-60DD-43F4-A7AE-7D1B7B587BCA}" type="presParOf" srcId="{2200573D-7759-425C-9B72-7551A14C0CC1}" destId="{253FF94D-C413-4C8E-B344-74C7D983577C}" srcOrd="4" destOrd="0" presId="urn:microsoft.com/office/officeart/2005/8/layout/hList7"/>
    <dgm:cxn modelId="{F8907575-CEFA-4F88-A505-B346A0E2F571}" type="presParOf" srcId="{253FF94D-C413-4C8E-B344-74C7D983577C}" destId="{27092829-84B1-4EC7-B5E1-AB6038777A10}" srcOrd="0" destOrd="0" presId="urn:microsoft.com/office/officeart/2005/8/layout/hList7"/>
    <dgm:cxn modelId="{6138D186-0384-4EA3-A687-39131D67E3B9}" type="presParOf" srcId="{253FF94D-C413-4C8E-B344-74C7D983577C}" destId="{D887FB29-0654-4C30-A685-29425EDD1B0C}" srcOrd="1" destOrd="0" presId="urn:microsoft.com/office/officeart/2005/8/layout/hList7"/>
    <dgm:cxn modelId="{E701E64A-0D10-4790-AE3F-4E5B545A709F}" type="presParOf" srcId="{253FF94D-C413-4C8E-B344-74C7D983577C}" destId="{A1D14C26-DFB8-4E62-87DB-0AC8517B8F7C}" srcOrd="2" destOrd="0" presId="urn:microsoft.com/office/officeart/2005/8/layout/hList7"/>
    <dgm:cxn modelId="{229DCC32-6B52-4C42-8A16-D0AE3D3DB7A9}" type="presParOf" srcId="{253FF94D-C413-4C8E-B344-74C7D983577C}" destId="{0E535D91-372B-4533-8297-C4E85D6341A6}" srcOrd="3" destOrd="0" presId="urn:microsoft.com/office/officeart/2005/8/layout/hList7"/>
    <dgm:cxn modelId="{87B3DD30-6C92-48C4-A8B8-898763293FA4}" type="presParOf" srcId="{2200573D-7759-425C-9B72-7551A14C0CC1}" destId="{429F052D-684A-4D93-8DD5-342EA0BCDFC2}" srcOrd="5" destOrd="0" presId="urn:microsoft.com/office/officeart/2005/8/layout/hList7"/>
    <dgm:cxn modelId="{5842E2CB-9F51-4408-AD30-8787307BCF58}" type="presParOf" srcId="{2200573D-7759-425C-9B72-7551A14C0CC1}" destId="{17D00D4E-E002-4218-B313-D7AE976CB48A}" srcOrd="6" destOrd="0" presId="urn:microsoft.com/office/officeart/2005/8/layout/hList7"/>
    <dgm:cxn modelId="{57D9AA33-B57F-4E49-95B3-36F3023C94FE}" type="presParOf" srcId="{17D00D4E-E002-4218-B313-D7AE976CB48A}" destId="{ABF0BFAA-97BA-4C31-BD5A-6DA4D6A351DD}" srcOrd="0" destOrd="0" presId="urn:microsoft.com/office/officeart/2005/8/layout/hList7"/>
    <dgm:cxn modelId="{116F444D-FAAF-4FD6-9936-2F7F12FFC959}" type="presParOf" srcId="{17D00D4E-E002-4218-B313-D7AE976CB48A}" destId="{F19028D9-CE39-4903-8B36-FF243A4053DC}" srcOrd="1" destOrd="0" presId="urn:microsoft.com/office/officeart/2005/8/layout/hList7"/>
    <dgm:cxn modelId="{66F1AAD7-3D22-48AD-BECF-6DBB049876B5}" type="presParOf" srcId="{17D00D4E-E002-4218-B313-D7AE976CB48A}" destId="{340FAC2E-F534-49B9-B29E-8AFA903DE21D}" srcOrd="2" destOrd="0" presId="urn:microsoft.com/office/officeart/2005/8/layout/hList7"/>
    <dgm:cxn modelId="{B087E296-427F-4D96-A1DB-EEE866B45FFB}" type="presParOf" srcId="{17D00D4E-E002-4218-B313-D7AE976CB48A}" destId="{E1AE283A-44E1-48ED-A3DB-9E677AC61E6B}" srcOrd="3" destOrd="0" presId="urn:microsoft.com/office/officeart/2005/8/layout/hList7"/>
    <dgm:cxn modelId="{56B62CB2-E458-412D-991A-97E1E527C362}" type="presParOf" srcId="{2200573D-7759-425C-9B72-7551A14C0CC1}" destId="{454EBAA5-1BCD-4600-B752-D4AF69D21E34}" srcOrd="7" destOrd="0" presId="urn:microsoft.com/office/officeart/2005/8/layout/hList7"/>
    <dgm:cxn modelId="{E97EE611-10FA-4BA6-BEB2-5E1E68A23549}" type="presParOf" srcId="{2200573D-7759-425C-9B72-7551A14C0CC1}" destId="{93C40D51-342A-4A13-A998-DCDE7DA4F50E}" srcOrd="8" destOrd="0" presId="urn:microsoft.com/office/officeart/2005/8/layout/hList7"/>
    <dgm:cxn modelId="{98B731E2-DCF2-493B-9F5E-613D7228D93A}" type="presParOf" srcId="{93C40D51-342A-4A13-A998-DCDE7DA4F50E}" destId="{432BBFAF-FEB7-40DC-9420-8DF7B15714B2}" srcOrd="0" destOrd="0" presId="urn:microsoft.com/office/officeart/2005/8/layout/hList7"/>
    <dgm:cxn modelId="{B8F5ABCE-997E-46FE-8008-62DE7670E8E0}" type="presParOf" srcId="{93C40D51-342A-4A13-A998-DCDE7DA4F50E}" destId="{88A40239-ACA2-4DB9-A9E9-5A7D77F14B41}" srcOrd="1" destOrd="0" presId="urn:microsoft.com/office/officeart/2005/8/layout/hList7"/>
    <dgm:cxn modelId="{6956EB3D-DF5E-44B0-94B1-6A4AF145C7E7}" type="presParOf" srcId="{93C40D51-342A-4A13-A998-DCDE7DA4F50E}" destId="{98CF2318-6E0B-4C74-9437-599E9AED655C}" srcOrd="2" destOrd="0" presId="urn:microsoft.com/office/officeart/2005/8/layout/hList7"/>
    <dgm:cxn modelId="{4B1F2DAC-86DB-4A63-843A-FC85C33C6B53}" type="presParOf" srcId="{93C40D51-342A-4A13-A998-DCDE7DA4F50E}" destId="{95653A83-5860-43AC-8451-8D52AB311AF5}" srcOrd="3" destOrd="0" presId="urn:microsoft.com/office/officeart/2005/8/layout/hList7"/>
    <dgm:cxn modelId="{058097C7-FBDE-40E9-8073-39D3959E103C}" type="presParOf" srcId="{2200573D-7759-425C-9B72-7551A14C0CC1}" destId="{C4C24DA5-389A-4543-AEE3-FD8D42AB8459}" srcOrd="9" destOrd="0" presId="urn:microsoft.com/office/officeart/2005/8/layout/hList7"/>
    <dgm:cxn modelId="{6C4EFDCB-664B-49CE-8DD6-BED5D44D05AC}" type="presParOf" srcId="{2200573D-7759-425C-9B72-7551A14C0CC1}" destId="{1F5D8618-D504-426C-9048-AD4DE4AE5BB4}" srcOrd="10" destOrd="0" presId="urn:microsoft.com/office/officeart/2005/8/layout/hList7"/>
    <dgm:cxn modelId="{6BCD8751-056D-46DA-BFF8-0BF1B4BCD23B}" type="presParOf" srcId="{1F5D8618-D504-426C-9048-AD4DE4AE5BB4}" destId="{9ABC8FFE-4070-4108-B339-FE8C2F5D71F6}" srcOrd="0" destOrd="0" presId="urn:microsoft.com/office/officeart/2005/8/layout/hList7"/>
    <dgm:cxn modelId="{97D6D5FE-F3C8-4E72-B281-23421CF98A7B}" type="presParOf" srcId="{1F5D8618-D504-426C-9048-AD4DE4AE5BB4}" destId="{25916963-FB76-496A-9532-78A907944F7A}" srcOrd="1" destOrd="0" presId="urn:microsoft.com/office/officeart/2005/8/layout/hList7"/>
    <dgm:cxn modelId="{81CB8749-72C9-4CD1-AF17-94DDBE73AE10}" type="presParOf" srcId="{1F5D8618-D504-426C-9048-AD4DE4AE5BB4}" destId="{F4B1F75C-0CC2-4BD6-B36B-46AE1F283301}" srcOrd="2" destOrd="0" presId="urn:microsoft.com/office/officeart/2005/8/layout/hList7"/>
    <dgm:cxn modelId="{0499FB2F-20C4-4ECA-A02D-EB9F97345830}" type="presParOf" srcId="{1F5D8618-D504-426C-9048-AD4DE4AE5BB4}" destId="{2E68D73E-47AE-4799-92FF-5D1EEC72058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03959-9667-4810-AEBA-77867727C04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3D390558-E8CF-49BD-8D4A-11EE226B5725}">
      <dgm:prSet phldrT="[Текст]"/>
      <dgm:spPr/>
      <dgm:t>
        <a:bodyPr/>
        <a:lstStyle/>
        <a:p>
          <a:r>
            <a:rPr lang="ru-RU" dirty="0"/>
            <a:t>Выявление интересов, потребностей, запросов родителей.</a:t>
          </a:r>
        </a:p>
      </dgm:t>
    </dgm:pt>
    <dgm:pt modelId="{DB8A83D8-24AC-4113-890F-75C0BF9DED27}" type="parTrans" cxnId="{7D396436-CD9C-47E5-AABE-C57F9605044E}">
      <dgm:prSet/>
      <dgm:spPr/>
      <dgm:t>
        <a:bodyPr/>
        <a:lstStyle/>
        <a:p>
          <a:endParaRPr lang="ru-RU"/>
        </a:p>
      </dgm:t>
    </dgm:pt>
    <dgm:pt modelId="{2754AD05-7078-457B-BF04-2BC381F1CD0A}" type="sibTrans" cxnId="{7D396436-CD9C-47E5-AABE-C57F9605044E}">
      <dgm:prSet/>
      <dgm:spPr/>
      <dgm:t>
        <a:bodyPr/>
        <a:lstStyle/>
        <a:p>
          <a:endParaRPr lang="ru-RU"/>
        </a:p>
      </dgm:t>
    </dgm:pt>
    <dgm:pt modelId="{EC845E7C-C9AB-4C34-B33E-E44021676B20}">
      <dgm:prSet phldrT="[Текст]"/>
      <dgm:spPr/>
      <dgm:t>
        <a:bodyPr/>
        <a:lstStyle/>
        <a:p>
          <a:r>
            <a:rPr lang="ru-RU" dirty="0"/>
            <a:t>Знакомство с работой дошкольного учреждения</a:t>
          </a:r>
        </a:p>
      </dgm:t>
    </dgm:pt>
    <dgm:pt modelId="{7A6EE4D0-FC35-4D0C-BC23-F4C9EB507E88}" type="parTrans" cxnId="{C843CD96-2F03-459A-9997-DFE8E71854C3}">
      <dgm:prSet/>
      <dgm:spPr/>
      <dgm:t>
        <a:bodyPr/>
        <a:lstStyle/>
        <a:p>
          <a:endParaRPr lang="ru-RU"/>
        </a:p>
      </dgm:t>
    </dgm:pt>
    <dgm:pt modelId="{8A2C8D96-3A50-4CC5-8EF6-DDCF46C5F467}" type="sibTrans" cxnId="{C843CD96-2F03-459A-9997-DFE8E71854C3}">
      <dgm:prSet/>
      <dgm:spPr/>
      <dgm:t>
        <a:bodyPr/>
        <a:lstStyle/>
        <a:p>
          <a:endParaRPr lang="ru-RU"/>
        </a:p>
      </dgm:t>
    </dgm:pt>
    <dgm:pt modelId="{483233BE-7E46-4D2C-BC51-F2AC6B8BF4A1}">
      <dgm:prSet phldrT="[Текст]"/>
      <dgm:spPr/>
      <dgm:t>
        <a:bodyPr/>
        <a:lstStyle/>
        <a:p>
          <a:r>
            <a:rPr lang="ru-RU" dirty="0"/>
            <a:t>Индивидуальные беседы. </a:t>
          </a:r>
        </a:p>
      </dgm:t>
    </dgm:pt>
    <dgm:pt modelId="{A339E6D5-0F1B-42ED-982F-AFB55962AC06}" type="parTrans" cxnId="{AC71452B-53FC-47BB-8A58-D794A0C65502}">
      <dgm:prSet/>
      <dgm:spPr/>
      <dgm:t>
        <a:bodyPr/>
        <a:lstStyle/>
        <a:p>
          <a:endParaRPr lang="ru-RU"/>
        </a:p>
      </dgm:t>
    </dgm:pt>
    <dgm:pt modelId="{88DCFE2E-A710-4464-8B30-017F0EDE8113}" type="sibTrans" cxnId="{AC71452B-53FC-47BB-8A58-D794A0C65502}">
      <dgm:prSet/>
      <dgm:spPr/>
      <dgm:t>
        <a:bodyPr/>
        <a:lstStyle/>
        <a:p>
          <a:endParaRPr lang="ru-RU"/>
        </a:p>
      </dgm:t>
    </dgm:pt>
    <dgm:pt modelId="{8EBDC73D-7901-4E86-A8A4-6FC850AF1717}">
      <dgm:prSet phldrT="[Текст]"/>
      <dgm:spPr/>
      <dgm:t>
        <a:bodyPr/>
        <a:lstStyle/>
        <a:p>
          <a:r>
            <a:rPr lang="ru-RU" dirty="0"/>
            <a:t>Познавательные формы. </a:t>
          </a:r>
        </a:p>
      </dgm:t>
    </dgm:pt>
    <dgm:pt modelId="{8717AA29-C1EF-4DB9-AB94-0BC8EA8CB66B}" type="parTrans" cxnId="{CAD0DB71-B85C-4AA5-B7B7-70EF2C789EDE}">
      <dgm:prSet/>
      <dgm:spPr/>
      <dgm:t>
        <a:bodyPr/>
        <a:lstStyle/>
        <a:p>
          <a:endParaRPr lang="ru-RU"/>
        </a:p>
      </dgm:t>
    </dgm:pt>
    <dgm:pt modelId="{0C3C0F0F-7551-4DAC-9ABC-0571EEC90CCF}" type="sibTrans" cxnId="{CAD0DB71-B85C-4AA5-B7B7-70EF2C789EDE}">
      <dgm:prSet/>
      <dgm:spPr/>
      <dgm:t>
        <a:bodyPr/>
        <a:lstStyle/>
        <a:p>
          <a:endParaRPr lang="ru-RU"/>
        </a:p>
      </dgm:t>
    </dgm:pt>
    <dgm:pt modelId="{7314D88C-DE8E-42AE-BC38-91094E785B18}">
      <dgm:prSet phldrT="[Текст]"/>
      <dgm:spPr/>
      <dgm:t>
        <a:bodyPr/>
        <a:lstStyle/>
        <a:p>
          <a:r>
            <a:rPr lang="ru-RU" dirty="0"/>
            <a:t>Проектная деятельность. </a:t>
          </a:r>
        </a:p>
      </dgm:t>
    </dgm:pt>
    <dgm:pt modelId="{53EE5E79-C926-4EC5-BC1F-DDA2090FC7CD}" type="parTrans" cxnId="{366F92B4-446B-428F-A212-EA346D3318FF}">
      <dgm:prSet/>
      <dgm:spPr/>
      <dgm:t>
        <a:bodyPr/>
        <a:lstStyle/>
        <a:p>
          <a:endParaRPr lang="ru-RU"/>
        </a:p>
      </dgm:t>
    </dgm:pt>
    <dgm:pt modelId="{A448043C-673F-4868-94EB-56331BDECA58}" type="sibTrans" cxnId="{366F92B4-446B-428F-A212-EA346D3318FF}">
      <dgm:prSet/>
      <dgm:spPr/>
      <dgm:t>
        <a:bodyPr/>
        <a:lstStyle/>
        <a:p>
          <a:endParaRPr lang="ru-RU"/>
        </a:p>
      </dgm:t>
    </dgm:pt>
    <dgm:pt modelId="{D92E965C-6623-42CE-B1BD-CC8FA60F9AD7}">
      <dgm:prSet phldrT="[Текст]"/>
      <dgm:spPr/>
      <dgm:t>
        <a:bodyPr/>
        <a:lstStyle/>
        <a:p>
          <a:r>
            <a:rPr lang="ru-RU" dirty="0"/>
            <a:t>Досуговые формы. </a:t>
          </a:r>
        </a:p>
      </dgm:t>
    </dgm:pt>
    <dgm:pt modelId="{6F935676-1354-495F-A16A-BED8CE866C75}" type="parTrans" cxnId="{8BF3A73B-60D2-458B-B5C3-97FB267F599A}">
      <dgm:prSet/>
      <dgm:spPr/>
      <dgm:t>
        <a:bodyPr/>
        <a:lstStyle/>
        <a:p>
          <a:endParaRPr lang="ru-RU"/>
        </a:p>
      </dgm:t>
    </dgm:pt>
    <dgm:pt modelId="{229968B7-E4CC-4F0D-BC66-BF00760C6D04}" type="sibTrans" cxnId="{8BF3A73B-60D2-458B-B5C3-97FB267F599A}">
      <dgm:prSet/>
      <dgm:spPr/>
      <dgm:t>
        <a:bodyPr/>
        <a:lstStyle/>
        <a:p>
          <a:endParaRPr lang="ru-RU"/>
        </a:p>
      </dgm:t>
    </dgm:pt>
    <dgm:pt modelId="{89798D86-EEA8-458B-A63C-E74BFB7FFAA0}" type="pres">
      <dgm:prSet presAssocID="{6B703959-9667-4810-AEBA-77867727C049}" presName="Name0" presStyleCnt="0">
        <dgm:presLayoutVars>
          <dgm:dir/>
          <dgm:resizeHandles val="exact"/>
        </dgm:presLayoutVars>
      </dgm:prSet>
      <dgm:spPr/>
    </dgm:pt>
    <dgm:pt modelId="{1DB9B26A-E48B-4724-AA5D-F7B12A210E54}" type="pres">
      <dgm:prSet presAssocID="{6B703959-9667-4810-AEBA-77867727C049}" presName="fgShape" presStyleLbl="fgShp" presStyleIdx="0" presStyleCnt="1"/>
      <dgm:spPr/>
    </dgm:pt>
    <dgm:pt modelId="{7F01F27C-1E5D-428F-A1CB-E44B36CE47C0}" type="pres">
      <dgm:prSet presAssocID="{6B703959-9667-4810-AEBA-77867727C049}" presName="linComp" presStyleCnt="0"/>
      <dgm:spPr/>
    </dgm:pt>
    <dgm:pt modelId="{878C159D-DE6C-4825-B105-B69C495C7A28}" type="pres">
      <dgm:prSet presAssocID="{3D390558-E8CF-49BD-8D4A-11EE226B5725}" presName="compNode" presStyleCnt="0"/>
      <dgm:spPr/>
    </dgm:pt>
    <dgm:pt modelId="{D80BBB44-5BFA-4FFC-8BF3-2BC23A4E53DF}" type="pres">
      <dgm:prSet presAssocID="{3D390558-E8CF-49BD-8D4A-11EE226B5725}" presName="bkgdShape" presStyleLbl="node1" presStyleIdx="0" presStyleCnt="6"/>
      <dgm:spPr/>
    </dgm:pt>
    <dgm:pt modelId="{BF0EBBBB-E2EB-4F0F-960D-4B68AAEA53A9}" type="pres">
      <dgm:prSet presAssocID="{3D390558-E8CF-49BD-8D4A-11EE226B5725}" presName="nodeTx" presStyleLbl="node1" presStyleIdx="0" presStyleCnt="6">
        <dgm:presLayoutVars>
          <dgm:bulletEnabled val="1"/>
        </dgm:presLayoutVars>
      </dgm:prSet>
      <dgm:spPr/>
    </dgm:pt>
    <dgm:pt modelId="{0BD2AF2F-062A-448A-ADC9-FD086AD722B5}" type="pres">
      <dgm:prSet presAssocID="{3D390558-E8CF-49BD-8D4A-11EE226B5725}" presName="invisiNode" presStyleLbl="node1" presStyleIdx="0" presStyleCnt="6"/>
      <dgm:spPr/>
    </dgm:pt>
    <dgm:pt modelId="{1D7517C7-165A-4D71-9BFC-84439DCE30E0}" type="pres">
      <dgm:prSet presAssocID="{3D390558-E8CF-49BD-8D4A-11EE226B5725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4CB7478D-17E4-4893-85D0-0200BB872279}" type="pres">
      <dgm:prSet presAssocID="{2754AD05-7078-457B-BF04-2BC381F1CD0A}" presName="sibTrans" presStyleLbl="sibTrans2D1" presStyleIdx="0" presStyleCnt="0"/>
      <dgm:spPr/>
    </dgm:pt>
    <dgm:pt modelId="{8B3C2B65-C060-4DB7-8399-309864E8DAEF}" type="pres">
      <dgm:prSet presAssocID="{483233BE-7E46-4D2C-BC51-F2AC6B8BF4A1}" presName="compNode" presStyleCnt="0"/>
      <dgm:spPr/>
    </dgm:pt>
    <dgm:pt modelId="{ECE423DA-82BE-485E-AA14-B178BDBF17F9}" type="pres">
      <dgm:prSet presAssocID="{483233BE-7E46-4D2C-BC51-F2AC6B8BF4A1}" presName="bkgdShape" presStyleLbl="node1" presStyleIdx="1" presStyleCnt="6"/>
      <dgm:spPr/>
    </dgm:pt>
    <dgm:pt modelId="{A8AB45B8-A7D0-4176-B94A-D8345E0B0C6F}" type="pres">
      <dgm:prSet presAssocID="{483233BE-7E46-4D2C-BC51-F2AC6B8BF4A1}" presName="nodeTx" presStyleLbl="node1" presStyleIdx="1" presStyleCnt="6">
        <dgm:presLayoutVars>
          <dgm:bulletEnabled val="1"/>
        </dgm:presLayoutVars>
      </dgm:prSet>
      <dgm:spPr/>
    </dgm:pt>
    <dgm:pt modelId="{ED3B1196-0529-4CEF-B602-5BFC7A910FA0}" type="pres">
      <dgm:prSet presAssocID="{483233BE-7E46-4D2C-BC51-F2AC6B8BF4A1}" presName="invisiNode" presStyleLbl="node1" presStyleIdx="1" presStyleCnt="6"/>
      <dgm:spPr/>
    </dgm:pt>
    <dgm:pt modelId="{4F61A71A-20D1-4CBD-B959-A1D144739DB9}" type="pres">
      <dgm:prSet presAssocID="{483233BE-7E46-4D2C-BC51-F2AC6B8BF4A1}" presName="imagNode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92969B6F-5325-4794-BF5B-D61148494449}" type="pres">
      <dgm:prSet presAssocID="{88DCFE2E-A710-4464-8B30-017F0EDE8113}" presName="sibTrans" presStyleLbl="sibTrans2D1" presStyleIdx="0" presStyleCnt="0"/>
      <dgm:spPr/>
    </dgm:pt>
    <dgm:pt modelId="{913FFA21-1DB6-4055-ABED-A8C75F28DC80}" type="pres">
      <dgm:prSet presAssocID="{8EBDC73D-7901-4E86-A8A4-6FC850AF1717}" presName="compNode" presStyleCnt="0"/>
      <dgm:spPr/>
    </dgm:pt>
    <dgm:pt modelId="{2904886C-5B00-4C87-8076-2FE03D8DA1C4}" type="pres">
      <dgm:prSet presAssocID="{8EBDC73D-7901-4E86-A8A4-6FC850AF1717}" presName="bkgdShape" presStyleLbl="node1" presStyleIdx="2" presStyleCnt="6"/>
      <dgm:spPr/>
    </dgm:pt>
    <dgm:pt modelId="{CCD83EBB-2408-4128-A685-6C1C2D8F5F77}" type="pres">
      <dgm:prSet presAssocID="{8EBDC73D-7901-4E86-A8A4-6FC850AF1717}" presName="nodeTx" presStyleLbl="node1" presStyleIdx="2" presStyleCnt="6">
        <dgm:presLayoutVars>
          <dgm:bulletEnabled val="1"/>
        </dgm:presLayoutVars>
      </dgm:prSet>
      <dgm:spPr/>
    </dgm:pt>
    <dgm:pt modelId="{2030AD91-2A23-46F5-9B31-040A8CCF9980}" type="pres">
      <dgm:prSet presAssocID="{8EBDC73D-7901-4E86-A8A4-6FC850AF1717}" presName="invisiNode" presStyleLbl="node1" presStyleIdx="2" presStyleCnt="6"/>
      <dgm:spPr/>
    </dgm:pt>
    <dgm:pt modelId="{A3EB2F4B-78FF-43A1-BD00-49B8122FFD19}" type="pres">
      <dgm:prSet presAssocID="{8EBDC73D-7901-4E86-A8A4-6FC850AF1717}" presName="imagNode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</dgm:spPr>
    </dgm:pt>
    <dgm:pt modelId="{5090A4E2-5F7F-4CB2-89FE-24E79A60FAD7}" type="pres">
      <dgm:prSet presAssocID="{0C3C0F0F-7551-4DAC-9ABC-0571EEC90CCF}" presName="sibTrans" presStyleLbl="sibTrans2D1" presStyleIdx="0" presStyleCnt="0"/>
      <dgm:spPr/>
    </dgm:pt>
    <dgm:pt modelId="{AD735B73-4528-4F8B-B15D-FEBF6ECE936B}" type="pres">
      <dgm:prSet presAssocID="{7314D88C-DE8E-42AE-BC38-91094E785B18}" presName="compNode" presStyleCnt="0"/>
      <dgm:spPr/>
    </dgm:pt>
    <dgm:pt modelId="{86122004-345C-4FCF-BC31-12DE8B2BAE6B}" type="pres">
      <dgm:prSet presAssocID="{7314D88C-DE8E-42AE-BC38-91094E785B18}" presName="bkgdShape" presStyleLbl="node1" presStyleIdx="3" presStyleCnt="6" custLinFactNeighborX="1651" custLinFactNeighborY="-596"/>
      <dgm:spPr/>
    </dgm:pt>
    <dgm:pt modelId="{BA4BAED9-9BEA-4504-8039-0A258BD85E19}" type="pres">
      <dgm:prSet presAssocID="{7314D88C-DE8E-42AE-BC38-91094E785B18}" presName="nodeTx" presStyleLbl="node1" presStyleIdx="3" presStyleCnt="6">
        <dgm:presLayoutVars>
          <dgm:bulletEnabled val="1"/>
        </dgm:presLayoutVars>
      </dgm:prSet>
      <dgm:spPr/>
    </dgm:pt>
    <dgm:pt modelId="{11C70CBB-80B9-43D6-95BA-7E7F88357B14}" type="pres">
      <dgm:prSet presAssocID="{7314D88C-DE8E-42AE-BC38-91094E785B18}" presName="invisiNode" presStyleLbl="node1" presStyleIdx="3" presStyleCnt="6"/>
      <dgm:spPr/>
    </dgm:pt>
    <dgm:pt modelId="{0A13E19E-0298-44E1-A90F-82D9A3888EF6}" type="pres">
      <dgm:prSet presAssocID="{7314D88C-DE8E-42AE-BC38-91094E785B18}" presName="imagNode" presStyleLbl="fgImgPlace1" presStyleIdx="3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t="-25000" b="-25000"/>
          </a:stretch>
        </a:blipFill>
      </dgm:spPr>
    </dgm:pt>
    <dgm:pt modelId="{CA951531-57B0-41D2-B303-14CDC401F8E3}" type="pres">
      <dgm:prSet presAssocID="{A448043C-673F-4868-94EB-56331BDECA58}" presName="sibTrans" presStyleLbl="sibTrans2D1" presStyleIdx="0" presStyleCnt="0"/>
      <dgm:spPr/>
    </dgm:pt>
    <dgm:pt modelId="{5A0619BD-25B5-49BB-9D65-ECE2C5D9DDB2}" type="pres">
      <dgm:prSet presAssocID="{D92E965C-6623-42CE-B1BD-CC8FA60F9AD7}" presName="compNode" presStyleCnt="0"/>
      <dgm:spPr/>
    </dgm:pt>
    <dgm:pt modelId="{EBA5FAFF-9D11-4C98-9513-2E8AD6D2D6D5}" type="pres">
      <dgm:prSet presAssocID="{D92E965C-6623-42CE-B1BD-CC8FA60F9AD7}" presName="bkgdShape" presStyleLbl="node1" presStyleIdx="4" presStyleCnt="6"/>
      <dgm:spPr/>
    </dgm:pt>
    <dgm:pt modelId="{FD4EB576-D6A6-451B-B395-6EB40894272F}" type="pres">
      <dgm:prSet presAssocID="{D92E965C-6623-42CE-B1BD-CC8FA60F9AD7}" presName="nodeTx" presStyleLbl="node1" presStyleIdx="4" presStyleCnt="6">
        <dgm:presLayoutVars>
          <dgm:bulletEnabled val="1"/>
        </dgm:presLayoutVars>
      </dgm:prSet>
      <dgm:spPr/>
    </dgm:pt>
    <dgm:pt modelId="{83B9D1A7-CEAA-4E5D-BE23-F3475952958A}" type="pres">
      <dgm:prSet presAssocID="{D92E965C-6623-42CE-B1BD-CC8FA60F9AD7}" presName="invisiNode" presStyleLbl="node1" presStyleIdx="4" presStyleCnt="6"/>
      <dgm:spPr/>
    </dgm:pt>
    <dgm:pt modelId="{D85A7AA5-1479-47A7-A449-59FED839C0C5}" type="pres">
      <dgm:prSet presAssocID="{D92E965C-6623-42CE-B1BD-CC8FA60F9AD7}" presName="imagNode" presStyleLbl="fgImgPlace1" presStyleIdx="4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 l="-25000" r="-25000"/>
          </a:stretch>
        </a:blipFill>
      </dgm:spPr>
    </dgm:pt>
    <dgm:pt modelId="{AC8AB0B1-8805-4CD6-BF00-A6B5B75B944F}" type="pres">
      <dgm:prSet presAssocID="{229968B7-E4CC-4F0D-BC66-BF00760C6D04}" presName="sibTrans" presStyleLbl="sibTrans2D1" presStyleIdx="0" presStyleCnt="0"/>
      <dgm:spPr/>
    </dgm:pt>
    <dgm:pt modelId="{8177CCCE-2F19-4C84-88B4-05C57EE699DB}" type="pres">
      <dgm:prSet presAssocID="{EC845E7C-C9AB-4C34-B33E-E44021676B20}" presName="compNode" presStyleCnt="0"/>
      <dgm:spPr/>
    </dgm:pt>
    <dgm:pt modelId="{D4C5A70A-C20A-45E3-983B-97D920BCC674}" type="pres">
      <dgm:prSet presAssocID="{EC845E7C-C9AB-4C34-B33E-E44021676B20}" presName="bkgdShape" presStyleLbl="node1" presStyleIdx="5" presStyleCnt="6"/>
      <dgm:spPr/>
    </dgm:pt>
    <dgm:pt modelId="{C1F7BDF1-B51A-4E5D-997D-7DD76654E6E8}" type="pres">
      <dgm:prSet presAssocID="{EC845E7C-C9AB-4C34-B33E-E44021676B20}" presName="nodeTx" presStyleLbl="node1" presStyleIdx="5" presStyleCnt="6">
        <dgm:presLayoutVars>
          <dgm:bulletEnabled val="1"/>
        </dgm:presLayoutVars>
      </dgm:prSet>
      <dgm:spPr/>
    </dgm:pt>
    <dgm:pt modelId="{96072B97-8868-4C78-9883-F7492498A361}" type="pres">
      <dgm:prSet presAssocID="{EC845E7C-C9AB-4C34-B33E-E44021676B20}" presName="invisiNode" presStyleLbl="node1" presStyleIdx="5" presStyleCnt="6"/>
      <dgm:spPr/>
    </dgm:pt>
    <dgm:pt modelId="{7B839975-5609-4DF0-8B6B-47E9C3D75A6E}" type="pres">
      <dgm:prSet presAssocID="{EC845E7C-C9AB-4C34-B33E-E44021676B20}" presName="imagNode" presStyleLbl="fgImgPlace1" presStyleIdx="5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86EB1A02-3EA9-47FB-B887-591ACF7BC0F6}" type="presOf" srcId="{EC845E7C-C9AB-4C34-B33E-E44021676B20}" destId="{C1F7BDF1-B51A-4E5D-997D-7DD76654E6E8}" srcOrd="1" destOrd="0" presId="urn:microsoft.com/office/officeart/2005/8/layout/hList7"/>
    <dgm:cxn modelId="{74A58A09-BCA1-4ED4-BD6F-AF047F7394B8}" type="presOf" srcId="{483233BE-7E46-4D2C-BC51-F2AC6B8BF4A1}" destId="{ECE423DA-82BE-485E-AA14-B178BDBF17F9}" srcOrd="0" destOrd="0" presId="urn:microsoft.com/office/officeart/2005/8/layout/hList7"/>
    <dgm:cxn modelId="{9C340B22-0E8E-4055-81FB-84672B38BBB5}" type="presOf" srcId="{A448043C-673F-4868-94EB-56331BDECA58}" destId="{CA951531-57B0-41D2-B303-14CDC401F8E3}" srcOrd="0" destOrd="0" presId="urn:microsoft.com/office/officeart/2005/8/layout/hList7"/>
    <dgm:cxn modelId="{7CF0A323-56DF-4CD8-9A68-471C2CC9FD92}" type="presOf" srcId="{EC845E7C-C9AB-4C34-B33E-E44021676B20}" destId="{D4C5A70A-C20A-45E3-983B-97D920BCC674}" srcOrd="0" destOrd="0" presId="urn:microsoft.com/office/officeart/2005/8/layout/hList7"/>
    <dgm:cxn modelId="{AC71452B-53FC-47BB-8A58-D794A0C65502}" srcId="{6B703959-9667-4810-AEBA-77867727C049}" destId="{483233BE-7E46-4D2C-BC51-F2AC6B8BF4A1}" srcOrd="1" destOrd="0" parTransId="{A339E6D5-0F1B-42ED-982F-AFB55962AC06}" sibTransId="{88DCFE2E-A710-4464-8B30-017F0EDE8113}"/>
    <dgm:cxn modelId="{4969672F-E4FB-47AE-9D66-1B1151734CCB}" type="presOf" srcId="{D92E965C-6623-42CE-B1BD-CC8FA60F9AD7}" destId="{FD4EB576-D6A6-451B-B395-6EB40894272F}" srcOrd="1" destOrd="0" presId="urn:microsoft.com/office/officeart/2005/8/layout/hList7"/>
    <dgm:cxn modelId="{7D396436-CD9C-47E5-AABE-C57F9605044E}" srcId="{6B703959-9667-4810-AEBA-77867727C049}" destId="{3D390558-E8CF-49BD-8D4A-11EE226B5725}" srcOrd="0" destOrd="0" parTransId="{DB8A83D8-24AC-4113-890F-75C0BF9DED27}" sibTransId="{2754AD05-7078-457B-BF04-2BC381F1CD0A}"/>
    <dgm:cxn modelId="{8BF3A73B-60D2-458B-B5C3-97FB267F599A}" srcId="{6B703959-9667-4810-AEBA-77867727C049}" destId="{D92E965C-6623-42CE-B1BD-CC8FA60F9AD7}" srcOrd="4" destOrd="0" parTransId="{6F935676-1354-495F-A16A-BED8CE866C75}" sibTransId="{229968B7-E4CC-4F0D-BC66-BF00760C6D04}"/>
    <dgm:cxn modelId="{0CC22E3F-8B55-4C99-AF77-5B0A5FCCD51B}" type="presOf" srcId="{7314D88C-DE8E-42AE-BC38-91094E785B18}" destId="{BA4BAED9-9BEA-4504-8039-0A258BD85E19}" srcOrd="1" destOrd="0" presId="urn:microsoft.com/office/officeart/2005/8/layout/hList7"/>
    <dgm:cxn modelId="{1DB91B64-8585-41BC-8E78-22E48FB4EF65}" type="presOf" srcId="{88DCFE2E-A710-4464-8B30-017F0EDE8113}" destId="{92969B6F-5325-4794-BF5B-D61148494449}" srcOrd="0" destOrd="0" presId="urn:microsoft.com/office/officeart/2005/8/layout/hList7"/>
    <dgm:cxn modelId="{3DB48968-0B3C-4F28-B0B2-48B068F1520F}" type="presOf" srcId="{8EBDC73D-7901-4E86-A8A4-6FC850AF1717}" destId="{CCD83EBB-2408-4128-A685-6C1C2D8F5F77}" srcOrd="1" destOrd="0" presId="urn:microsoft.com/office/officeart/2005/8/layout/hList7"/>
    <dgm:cxn modelId="{CAD0DB71-B85C-4AA5-B7B7-70EF2C789EDE}" srcId="{6B703959-9667-4810-AEBA-77867727C049}" destId="{8EBDC73D-7901-4E86-A8A4-6FC850AF1717}" srcOrd="2" destOrd="0" parTransId="{8717AA29-C1EF-4DB9-AB94-0BC8EA8CB66B}" sibTransId="{0C3C0F0F-7551-4DAC-9ABC-0571EEC90CCF}"/>
    <dgm:cxn modelId="{8559DB54-9F7E-4BB0-8F32-A3F9F171199A}" type="presOf" srcId="{229968B7-E4CC-4F0D-BC66-BF00760C6D04}" destId="{AC8AB0B1-8805-4CD6-BF00-A6B5B75B944F}" srcOrd="0" destOrd="0" presId="urn:microsoft.com/office/officeart/2005/8/layout/hList7"/>
    <dgm:cxn modelId="{C843CD96-2F03-459A-9997-DFE8E71854C3}" srcId="{6B703959-9667-4810-AEBA-77867727C049}" destId="{EC845E7C-C9AB-4C34-B33E-E44021676B20}" srcOrd="5" destOrd="0" parTransId="{7A6EE4D0-FC35-4D0C-BC23-F4C9EB507E88}" sibTransId="{8A2C8D96-3A50-4CC5-8EF6-DDCF46C5F467}"/>
    <dgm:cxn modelId="{0B2ABE9D-0934-4557-8437-FFF65C8A9EC3}" type="presOf" srcId="{8EBDC73D-7901-4E86-A8A4-6FC850AF1717}" destId="{2904886C-5B00-4C87-8076-2FE03D8DA1C4}" srcOrd="0" destOrd="0" presId="urn:microsoft.com/office/officeart/2005/8/layout/hList7"/>
    <dgm:cxn modelId="{2699189E-078E-4C0B-A723-5BEFFAB6DEA3}" type="presOf" srcId="{483233BE-7E46-4D2C-BC51-F2AC6B8BF4A1}" destId="{A8AB45B8-A7D0-4176-B94A-D8345E0B0C6F}" srcOrd="1" destOrd="0" presId="urn:microsoft.com/office/officeart/2005/8/layout/hList7"/>
    <dgm:cxn modelId="{65E0F1A7-2A9C-4ED1-8D37-A8C947F23AD3}" type="presOf" srcId="{3D390558-E8CF-49BD-8D4A-11EE226B5725}" destId="{D80BBB44-5BFA-4FFC-8BF3-2BC23A4E53DF}" srcOrd="0" destOrd="0" presId="urn:microsoft.com/office/officeart/2005/8/layout/hList7"/>
    <dgm:cxn modelId="{366F92B4-446B-428F-A212-EA346D3318FF}" srcId="{6B703959-9667-4810-AEBA-77867727C049}" destId="{7314D88C-DE8E-42AE-BC38-91094E785B18}" srcOrd="3" destOrd="0" parTransId="{53EE5E79-C926-4EC5-BC1F-DDA2090FC7CD}" sibTransId="{A448043C-673F-4868-94EB-56331BDECA58}"/>
    <dgm:cxn modelId="{4A06C3B6-9408-404B-8FDC-DE6C21FBCC0A}" type="presOf" srcId="{D92E965C-6623-42CE-B1BD-CC8FA60F9AD7}" destId="{EBA5FAFF-9D11-4C98-9513-2E8AD6D2D6D5}" srcOrd="0" destOrd="0" presId="urn:microsoft.com/office/officeart/2005/8/layout/hList7"/>
    <dgm:cxn modelId="{8A044BD0-2C73-4A65-96A6-66A5DCA39DCA}" type="presOf" srcId="{3D390558-E8CF-49BD-8D4A-11EE226B5725}" destId="{BF0EBBBB-E2EB-4F0F-960D-4B68AAEA53A9}" srcOrd="1" destOrd="0" presId="urn:microsoft.com/office/officeart/2005/8/layout/hList7"/>
    <dgm:cxn modelId="{EE6D84EA-9349-4481-9ED3-C8EBA35C9846}" type="presOf" srcId="{6B703959-9667-4810-AEBA-77867727C049}" destId="{89798D86-EEA8-458B-A63C-E74BFB7FFAA0}" srcOrd="0" destOrd="0" presId="urn:microsoft.com/office/officeart/2005/8/layout/hList7"/>
    <dgm:cxn modelId="{982BBFED-2471-4227-80CB-AF3863D34A59}" type="presOf" srcId="{7314D88C-DE8E-42AE-BC38-91094E785B18}" destId="{86122004-345C-4FCF-BC31-12DE8B2BAE6B}" srcOrd="0" destOrd="0" presId="urn:microsoft.com/office/officeart/2005/8/layout/hList7"/>
    <dgm:cxn modelId="{155014FC-5EC5-4BCA-A91C-534EFF81D346}" type="presOf" srcId="{2754AD05-7078-457B-BF04-2BC381F1CD0A}" destId="{4CB7478D-17E4-4893-85D0-0200BB872279}" srcOrd="0" destOrd="0" presId="urn:microsoft.com/office/officeart/2005/8/layout/hList7"/>
    <dgm:cxn modelId="{3E99CAFF-1AD9-4027-963E-E000B720CC4D}" type="presOf" srcId="{0C3C0F0F-7551-4DAC-9ABC-0571EEC90CCF}" destId="{5090A4E2-5F7F-4CB2-89FE-24E79A60FAD7}" srcOrd="0" destOrd="0" presId="urn:microsoft.com/office/officeart/2005/8/layout/hList7"/>
    <dgm:cxn modelId="{0C00CCA2-7DA2-48BA-9718-A3D212353A88}" type="presParOf" srcId="{89798D86-EEA8-458B-A63C-E74BFB7FFAA0}" destId="{1DB9B26A-E48B-4724-AA5D-F7B12A210E54}" srcOrd="0" destOrd="0" presId="urn:microsoft.com/office/officeart/2005/8/layout/hList7"/>
    <dgm:cxn modelId="{04005567-9D44-46DE-9962-5130582B741E}" type="presParOf" srcId="{89798D86-EEA8-458B-A63C-E74BFB7FFAA0}" destId="{7F01F27C-1E5D-428F-A1CB-E44B36CE47C0}" srcOrd="1" destOrd="0" presId="urn:microsoft.com/office/officeart/2005/8/layout/hList7"/>
    <dgm:cxn modelId="{8380EB48-B576-491F-88C0-58E3FCE5D795}" type="presParOf" srcId="{7F01F27C-1E5D-428F-A1CB-E44B36CE47C0}" destId="{878C159D-DE6C-4825-B105-B69C495C7A28}" srcOrd="0" destOrd="0" presId="urn:microsoft.com/office/officeart/2005/8/layout/hList7"/>
    <dgm:cxn modelId="{B032C084-9EC6-4E60-A348-82029577A058}" type="presParOf" srcId="{878C159D-DE6C-4825-B105-B69C495C7A28}" destId="{D80BBB44-5BFA-4FFC-8BF3-2BC23A4E53DF}" srcOrd="0" destOrd="0" presId="urn:microsoft.com/office/officeart/2005/8/layout/hList7"/>
    <dgm:cxn modelId="{09BEA433-AD19-4AD5-B1E2-5FB1AD158892}" type="presParOf" srcId="{878C159D-DE6C-4825-B105-B69C495C7A28}" destId="{BF0EBBBB-E2EB-4F0F-960D-4B68AAEA53A9}" srcOrd="1" destOrd="0" presId="urn:microsoft.com/office/officeart/2005/8/layout/hList7"/>
    <dgm:cxn modelId="{262B8CE0-76A0-4808-A1CD-A9599978915B}" type="presParOf" srcId="{878C159D-DE6C-4825-B105-B69C495C7A28}" destId="{0BD2AF2F-062A-448A-ADC9-FD086AD722B5}" srcOrd="2" destOrd="0" presId="urn:microsoft.com/office/officeart/2005/8/layout/hList7"/>
    <dgm:cxn modelId="{413D7192-6D54-495F-B25F-AD186F1554D0}" type="presParOf" srcId="{878C159D-DE6C-4825-B105-B69C495C7A28}" destId="{1D7517C7-165A-4D71-9BFC-84439DCE30E0}" srcOrd="3" destOrd="0" presId="urn:microsoft.com/office/officeart/2005/8/layout/hList7"/>
    <dgm:cxn modelId="{B659A104-3ADB-418C-8AB4-2C34DD242AFD}" type="presParOf" srcId="{7F01F27C-1E5D-428F-A1CB-E44B36CE47C0}" destId="{4CB7478D-17E4-4893-85D0-0200BB872279}" srcOrd="1" destOrd="0" presId="urn:microsoft.com/office/officeart/2005/8/layout/hList7"/>
    <dgm:cxn modelId="{5B2406D0-5132-44AD-9CB6-F8CAB5D414B1}" type="presParOf" srcId="{7F01F27C-1E5D-428F-A1CB-E44B36CE47C0}" destId="{8B3C2B65-C060-4DB7-8399-309864E8DAEF}" srcOrd="2" destOrd="0" presId="urn:microsoft.com/office/officeart/2005/8/layout/hList7"/>
    <dgm:cxn modelId="{45CF97CA-9115-4B21-AFD8-60EBFBE9B0A3}" type="presParOf" srcId="{8B3C2B65-C060-4DB7-8399-309864E8DAEF}" destId="{ECE423DA-82BE-485E-AA14-B178BDBF17F9}" srcOrd="0" destOrd="0" presId="urn:microsoft.com/office/officeart/2005/8/layout/hList7"/>
    <dgm:cxn modelId="{DF41319F-046D-4CF5-A36B-69A2E8260ED9}" type="presParOf" srcId="{8B3C2B65-C060-4DB7-8399-309864E8DAEF}" destId="{A8AB45B8-A7D0-4176-B94A-D8345E0B0C6F}" srcOrd="1" destOrd="0" presId="urn:microsoft.com/office/officeart/2005/8/layout/hList7"/>
    <dgm:cxn modelId="{A6889D0D-267A-4591-9786-609151141942}" type="presParOf" srcId="{8B3C2B65-C060-4DB7-8399-309864E8DAEF}" destId="{ED3B1196-0529-4CEF-B602-5BFC7A910FA0}" srcOrd="2" destOrd="0" presId="urn:microsoft.com/office/officeart/2005/8/layout/hList7"/>
    <dgm:cxn modelId="{11EB3A1A-4E4F-4353-999A-63BFFCA28F21}" type="presParOf" srcId="{8B3C2B65-C060-4DB7-8399-309864E8DAEF}" destId="{4F61A71A-20D1-4CBD-B959-A1D144739DB9}" srcOrd="3" destOrd="0" presId="urn:microsoft.com/office/officeart/2005/8/layout/hList7"/>
    <dgm:cxn modelId="{4F09A61C-B730-43D9-8C40-211099D51785}" type="presParOf" srcId="{7F01F27C-1E5D-428F-A1CB-E44B36CE47C0}" destId="{92969B6F-5325-4794-BF5B-D61148494449}" srcOrd="3" destOrd="0" presId="urn:microsoft.com/office/officeart/2005/8/layout/hList7"/>
    <dgm:cxn modelId="{3AE9AE5C-BAF3-4B7C-B784-26167405A6C1}" type="presParOf" srcId="{7F01F27C-1E5D-428F-A1CB-E44B36CE47C0}" destId="{913FFA21-1DB6-4055-ABED-A8C75F28DC80}" srcOrd="4" destOrd="0" presId="urn:microsoft.com/office/officeart/2005/8/layout/hList7"/>
    <dgm:cxn modelId="{F55B6351-F401-4157-B69D-3F3D68E8682C}" type="presParOf" srcId="{913FFA21-1DB6-4055-ABED-A8C75F28DC80}" destId="{2904886C-5B00-4C87-8076-2FE03D8DA1C4}" srcOrd="0" destOrd="0" presId="urn:microsoft.com/office/officeart/2005/8/layout/hList7"/>
    <dgm:cxn modelId="{7EF5E7DE-FF99-4C61-9EA7-9B936B4CA437}" type="presParOf" srcId="{913FFA21-1DB6-4055-ABED-A8C75F28DC80}" destId="{CCD83EBB-2408-4128-A685-6C1C2D8F5F77}" srcOrd="1" destOrd="0" presId="urn:microsoft.com/office/officeart/2005/8/layout/hList7"/>
    <dgm:cxn modelId="{CAC5D386-AEDA-4CDA-856F-B09059846A26}" type="presParOf" srcId="{913FFA21-1DB6-4055-ABED-A8C75F28DC80}" destId="{2030AD91-2A23-46F5-9B31-040A8CCF9980}" srcOrd="2" destOrd="0" presId="urn:microsoft.com/office/officeart/2005/8/layout/hList7"/>
    <dgm:cxn modelId="{90D01148-2F3A-4B19-9589-69A78E74B239}" type="presParOf" srcId="{913FFA21-1DB6-4055-ABED-A8C75F28DC80}" destId="{A3EB2F4B-78FF-43A1-BD00-49B8122FFD19}" srcOrd="3" destOrd="0" presId="urn:microsoft.com/office/officeart/2005/8/layout/hList7"/>
    <dgm:cxn modelId="{55AF2CA5-6FB2-4361-B282-A1A3940A5055}" type="presParOf" srcId="{7F01F27C-1E5D-428F-A1CB-E44B36CE47C0}" destId="{5090A4E2-5F7F-4CB2-89FE-24E79A60FAD7}" srcOrd="5" destOrd="0" presId="urn:microsoft.com/office/officeart/2005/8/layout/hList7"/>
    <dgm:cxn modelId="{B3C2A5CF-6F73-4D3D-AF62-6379F0D54D3C}" type="presParOf" srcId="{7F01F27C-1E5D-428F-A1CB-E44B36CE47C0}" destId="{AD735B73-4528-4F8B-B15D-FEBF6ECE936B}" srcOrd="6" destOrd="0" presId="urn:microsoft.com/office/officeart/2005/8/layout/hList7"/>
    <dgm:cxn modelId="{FA4DA8D3-E482-4EF4-9E2C-83462E6E10DA}" type="presParOf" srcId="{AD735B73-4528-4F8B-B15D-FEBF6ECE936B}" destId="{86122004-345C-4FCF-BC31-12DE8B2BAE6B}" srcOrd="0" destOrd="0" presId="urn:microsoft.com/office/officeart/2005/8/layout/hList7"/>
    <dgm:cxn modelId="{9834D434-30F5-43BB-A168-E34CC408C986}" type="presParOf" srcId="{AD735B73-4528-4F8B-B15D-FEBF6ECE936B}" destId="{BA4BAED9-9BEA-4504-8039-0A258BD85E19}" srcOrd="1" destOrd="0" presId="urn:microsoft.com/office/officeart/2005/8/layout/hList7"/>
    <dgm:cxn modelId="{591720DE-B3D7-48CC-A0A7-5C89806FAD0C}" type="presParOf" srcId="{AD735B73-4528-4F8B-B15D-FEBF6ECE936B}" destId="{11C70CBB-80B9-43D6-95BA-7E7F88357B14}" srcOrd="2" destOrd="0" presId="urn:microsoft.com/office/officeart/2005/8/layout/hList7"/>
    <dgm:cxn modelId="{ADB13D4F-A51A-4358-9F3D-1F62C3980B33}" type="presParOf" srcId="{AD735B73-4528-4F8B-B15D-FEBF6ECE936B}" destId="{0A13E19E-0298-44E1-A90F-82D9A3888EF6}" srcOrd="3" destOrd="0" presId="urn:microsoft.com/office/officeart/2005/8/layout/hList7"/>
    <dgm:cxn modelId="{183A1325-677A-4474-96B5-AEE9C3CA5F96}" type="presParOf" srcId="{7F01F27C-1E5D-428F-A1CB-E44B36CE47C0}" destId="{CA951531-57B0-41D2-B303-14CDC401F8E3}" srcOrd="7" destOrd="0" presId="urn:microsoft.com/office/officeart/2005/8/layout/hList7"/>
    <dgm:cxn modelId="{CE58FFE7-2D08-4BF8-B21A-E7092EBD91B6}" type="presParOf" srcId="{7F01F27C-1E5D-428F-A1CB-E44B36CE47C0}" destId="{5A0619BD-25B5-49BB-9D65-ECE2C5D9DDB2}" srcOrd="8" destOrd="0" presId="urn:microsoft.com/office/officeart/2005/8/layout/hList7"/>
    <dgm:cxn modelId="{31E7D2DF-E582-4832-82BB-51FFE29D5E08}" type="presParOf" srcId="{5A0619BD-25B5-49BB-9D65-ECE2C5D9DDB2}" destId="{EBA5FAFF-9D11-4C98-9513-2E8AD6D2D6D5}" srcOrd="0" destOrd="0" presId="urn:microsoft.com/office/officeart/2005/8/layout/hList7"/>
    <dgm:cxn modelId="{0CD4FA1F-8F57-420A-97B1-CAFBA63CD5F1}" type="presParOf" srcId="{5A0619BD-25B5-49BB-9D65-ECE2C5D9DDB2}" destId="{FD4EB576-D6A6-451B-B395-6EB40894272F}" srcOrd="1" destOrd="0" presId="urn:microsoft.com/office/officeart/2005/8/layout/hList7"/>
    <dgm:cxn modelId="{1C14E449-DCF5-443C-ACBA-08E49CD359EC}" type="presParOf" srcId="{5A0619BD-25B5-49BB-9D65-ECE2C5D9DDB2}" destId="{83B9D1A7-CEAA-4E5D-BE23-F3475952958A}" srcOrd="2" destOrd="0" presId="urn:microsoft.com/office/officeart/2005/8/layout/hList7"/>
    <dgm:cxn modelId="{08483BEE-5DC7-40AB-BE5C-399F66AA7F07}" type="presParOf" srcId="{5A0619BD-25B5-49BB-9D65-ECE2C5D9DDB2}" destId="{D85A7AA5-1479-47A7-A449-59FED839C0C5}" srcOrd="3" destOrd="0" presId="urn:microsoft.com/office/officeart/2005/8/layout/hList7"/>
    <dgm:cxn modelId="{72407605-390D-4501-92F5-6CF752EBE4AA}" type="presParOf" srcId="{7F01F27C-1E5D-428F-A1CB-E44B36CE47C0}" destId="{AC8AB0B1-8805-4CD6-BF00-A6B5B75B944F}" srcOrd="9" destOrd="0" presId="urn:microsoft.com/office/officeart/2005/8/layout/hList7"/>
    <dgm:cxn modelId="{0A876888-E540-4C13-BFA7-E2456CA6C677}" type="presParOf" srcId="{7F01F27C-1E5D-428F-A1CB-E44B36CE47C0}" destId="{8177CCCE-2F19-4C84-88B4-05C57EE699DB}" srcOrd="10" destOrd="0" presId="urn:microsoft.com/office/officeart/2005/8/layout/hList7"/>
    <dgm:cxn modelId="{B9F767B2-5CE7-4785-82C4-B3C67D38C066}" type="presParOf" srcId="{8177CCCE-2F19-4C84-88B4-05C57EE699DB}" destId="{D4C5A70A-C20A-45E3-983B-97D920BCC674}" srcOrd="0" destOrd="0" presId="urn:microsoft.com/office/officeart/2005/8/layout/hList7"/>
    <dgm:cxn modelId="{6EB5003D-484A-45BD-9654-1510EE96A291}" type="presParOf" srcId="{8177CCCE-2F19-4C84-88B4-05C57EE699DB}" destId="{C1F7BDF1-B51A-4E5D-997D-7DD76654E6E8}" srcOrd="1" destOrd="0" presId="urn:microsoft.com/office/officeart/2005/8/layout/hList7"/>
    <dgm:cxn modelId="{6180E267-8E28-425C-AD8F-EFB0947FDEAA}" type="presParOf" srcId="{8177CCCE-2F19-4C84-88B4-05C57EE699DB}" destId="{96072B97-8868-4C78-9883-F7492498A361}" srcOrd="2" destOrd="0" presId="urn:microsoft.com/office/officeart/2005/8/layout/hList7"/>
    <dgm:cxn modelId="{F9C593E7-33AA-4A31-B3A6-02DA87D98869}" type="presParOf" srcId="{8177CCCE-2F19-4C84-88B4-05C57EE699DB}" destId="{7B839975-5609-4DF0-8B6B-47E9C3D75A6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CEF57-03AC-4AFF-BF5C-368DECE4C3F1}">
      <dsp:nvSpPr>
        <dsp:cNvPr id="0" name=""/>
        <dsp:cNvSpPr/>
      </dsp:nvSpPr>
      <dsp:spPr>
        <a:xfrm>
          <a:off x="0" y="572291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9CCC8-BE68-4458-A2AD-BDE33CB5E5BC}">
      <dsp:nvSpPr>
        <dsp:cNvPr id="0" name=""/>
        <dsp:cNvSpPr/>
      </dsp:nvSpPr>
      <dsp:spPr>
        <a:xfrm>
          <a:off x="542978" y="336131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Выбор удобного способа коммуникации. </a:t>
          </a:r>
        </a:p>
      </dsp:txBody>
      <dsp:txXfrm>
        <a:off x="566035" y="359188"/>
        <a:ext cx="7555578" cy="426206"/>
      </dsp:txXfrm>
    </dsp:sp>
    <dsp:sp modelId="{BD17C97A-B3D6-44DF-AB03-EFE8123D335D}">
      <dsp:nvSpPr>
        <dsp:cNvPr id="0" name=""/>
        <dsp:cNvSpPr/>
      </dsp:nvSpPr>
      <dsp:spPr>
        <a:xfrm>
          <a:off x="0" y="1298051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1448F-612F-4F52-98AA-46F89720ACDE}">
      <dsp:nvSpPr>
        <dsp:cNvPr id="0" name=""/>
        <dsp:cNvSpPr/>
      </dsp:nvSpPr>
      <dsp:spPr>
        <a:xfrm>
          <a:off x="542978" y="1061892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Двустороннее общение. </a:t>
          </a:r>
        </a:p>
      </dsp:txBody>
      <dsp:txXfrm>
        <a:off x="566035" y="1084949"/>
        <a:ext cx="7555578" cy="426206"/>
      </dsp:txXfrm>
    </dsp:sp>
    <dsp:sp modelId="{BD027500-2B13-468F-810F-ACF9FC63C8E2}">
      <dsp:nvSpPr>
        <dsp:cNvPr id="0" name=""/>
        <dsp:cNvSpPr/>
      </dsp:nvSpPr>
      <dsp:spPr>
        <a:xfrm>
          <a:off x="0" y="2023811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4D940-0C90-484B-A784-F8DAA78244DC}">
      <dsp:nvSpPr>
        <dsp:cNvPr id="0" name=""/>
        <dsp:cNvSpPr/>
      </dsp:nvSpPr>
      <dsp:spPr>
        <a:xfrm>
          <a:off x="542978" y="1787652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Начало контакта на позитивной ноте. </a:t>
          </a:r>
        </a:p>
      </dsp:txBody>
      <dsp:txXfrm>
        <a:off x="566035" y="1810709"/>
        <a:ext cx="7555578" cy="426206"/>
      </dsp:txXfrm>
    </dsp:sp>
    <dsp:sp modelId="{F3E55F4D-5935-4618-B6F0-679F8B404887}">
      <dsp:nvSpPr>
        <dsp:cNvPr id="0" name=""/>
        <dsp:cNvSpPr/>
      </dsp:nvSpPr>
      <dsp:spPr>
        <a:xfrm>
          <a:off x="0" y="2749571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51831-1DA0-4E36-9B15-6BFB59022685}">
      <dsp:nvSpPr>
        <dsp:cNvPr id="0" name=""/>
        <dsp:cNvSpPr/>
      </dsp:nvSpPr>
      <dsp:spPr>
        <a:xfrm>
          <a:off x="542978" y="2513411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Обсуждение проблемы, а не личных качеств ребёнка. </a:t>
          </a:r>
        </a:p>
      </dsp:txBody>
      <dsp:txXfrm>
        <a:off x="566035" y="2536468"/>
        <a:ext cx="7555578" cy="426206"/>
      </dsp:txXfrm>
    </dsp:sp>
    <dsp:sp modelId="{38EE47C3-3C3C-4AEB-8E9C-160D90A9D884}">
      <dsp:nvSpPr>
        <dsp:cNvPr id="0" name=""/>
        <dsp:cNvSpPr/>
      </dsp:nvSpPr>
      <dsp:spPr>
        <a:xfrm>
          <a:off x="0" y="3475332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277D6-2945-4918-9DFD-FCDB5433A271}">
      <dsp:nvSpPr>
        <dsp:cNvPr id="0" name=""/>
        <dsp:cNvSpPr/>
      </dsp:nvSpPr>
      <dsp:spPr>
        <a:xfrm>
          <a:off x="542978" y="3239172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Подчёркивание позитивной мотивации родителя. </a:t>
          </a:r>
        </a:p>
      </dsp:txBody>
      <dsp:txXfrm>
        <a:off x="566035" y="3262229"/>
        <a:ext cx="7555578" cy="426206"/>
      </dsp:txXfrm>
    </dsp:sp>
    <dsp:sp modelId="{E25126C9-38A4-4107-A808-3E2196015FC8}">
      <dsp:nvSpPr>
        <dsp:cNvPr id="0" name=""/>
        <dsp:cNvSpPr/>
      </dsp:nvSpPr>
      <dsp:spPr>
        <a:xfrm>
          <a:off x="0" y="4201092"/>
          <a:ext cx="1085956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0AEAF-1EDB-49F0-A802-8279CDD1CB17}">
      <dsp:nvSpPr>
        <dsp:cNvPr id="0" name=""/>
        <dsp:cNvSpPr/>
      </dsp:nvSpPr>
      <dsp:spPr>
        <a:xfrm>
          <a:off x="542978" y="3964932"/>
          <a:ext cx="76016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326" tIns="0" rIns="2873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</a:rPr>
            <a:t>Акцентирование воспитательных задач, которые родитель успешно решил. </a:t>
          </a:r>
        </a:p>
      </dsp:txBody>
      <dsp:txXfrm>
        <a:off x="566035" y="3987989"/>
        <a:ext cx="7555578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F5340-F3BF-4D92-8067-4937C01F01A9}">
      <dsp:nvSpPr>
        <dsp:cNvPr id="0" name=""/>
        <dsp:cNvSpPr/>
      </dsp:nvSpPr>
      <dsp:spPr>
        <a:xfrm>
          <a:off x="126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Педагогические беседы</a:t>
          </a:r>
        </a:p>
      </dsp:txBody>
      <dsp:txXfrm>
        <a:off x="126" y="1805935"/>
        <a:ext cx="1689041" cy="1805935"/>
      </dsp:txXfrm>
    </dsp:sp>
    <dsp:sp modelId="{11FB65C8-0DC4-43F9-AB09-9282A23CF5F1}">
      <dsp:nvSpPr>
        <dsp:cNvPr id="0" name=""/>
        <dsp:cNvSpPr/>
      </dsp:nvSpPr>
      <dsp:spPr>
        <a:xfrm>
          <a:off x="92927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5000" r="-1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0E7CB-4F3B-4ED7-996C-644DA6DB14DC}">
      <dsp:nvSpPr>
        <dsp:cNvPr id="0" name=""/>
        <dsp:cNvSpPr/>
      </dsp:nvSpPr>
      <dsp:spPr>
        <a:xfrm>
          <a:off x="1739839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Консультации для родителей</a:t>
          </a:r>
        </a:p>
      </dsp:txBody>
      <dsp:txXfrm>
        <a:off x="1739839" y="1805935"/>
        <a:ext cx="1689041" cy="1805935"/>
      </dsp:txXfrm>
    </dsp:sp>
    <dsp:sp modelId="{80624145-D52E-4D25-A211-47B819669719}">
      <dsp:nvSpPr>
        <dsp:cNvPr id="0" name=""/>
        <dsp:cNvSpPr/>
      </dsp:nvSpPr>
      <dsp:spPr>
        <a:xfrm>
          <a:off x="1832640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92829-84B1-4EC7-B5E1-AB6038777A10}">
      <dsp:nvSpPr>
        <dsp:cNvPr id="0" name=""/>
        <dsp:cNvSpPr/>
      </dsp:nvSpPr>
      <dsp:spPr>
        <a:xfrm>
          <a:off x="3502236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Дни открытых дверей</a:t>
          </a:r>
        </a:p>
      </dsp:txBody>
      <dsp:txXfrm>
        <a:off x="3502236" y="1805935"/>
        <a:ext cx="1689041" cy="1805935"/>
      </dsp:txXfrm>
    </dsp:sp>
    <dsp:sp modelId="{0E535D91-372B-4533-8297-C4E85D6341A6}">
      <dsp:nvSpPr>
        <dsp:cNvPr id="0" name=""/>
        <dsp:cNvSpPr/>
      </dsp:nvSpPr>
      <dsp:spPr>
        <a:xfrm>
          <a:off x="3572353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0BFAA-97BA-4C31-BD5A-6DA4D6A351DD}">
      <dsp:nvSpPr>
        <dsp:cNvPr id="0" name=""/>
        <dsp:cNvSpPr/>
      </dsp:nvSpPr>
      <dsp:spPr>
        <a:xfrm>
          <a:off x="5219266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Круглые столы</a:t>
          </a:r>
        </a:p>
      </dsp:txBody>
      <dsp:txXfrm>
        <a:off x="5219266" y="1805935"/>
        <a:ext cx="1689041" cy="1805935"/>
      </dsp:txXfrm>
    </dsp:sp>
    <dsp:sp modelId="{E1AE283A-44E1-48ED-A3DB-9E677AC61E6B}">
      <dsp:nvSpPr>
        <dsp:cNvPr id="0" name=""/>
        <dsp:cNvSpPr/>
      </dsp:nvSpPr>
      <dsp:spPr>
        <a:xfrm>
          <a:off x="5312066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BBFAF-FEB7-40DC-9420-8DF7B15714B2}">
      <dsp:nvSpPr>
        <dsp:cNvPr id="0" name=""/>
        <dsp:cNvSpPr/>
      </dsp:nvSpPr>
      <dsp:spPr>
        <a:xfrm>
          <a:off x="6958979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Организация клубов для родителей</a:t>
          </a:r>
        </a:p>
      </dsp:txBody>
      <dsp:txXfrm>
        <a:off x="6958979" y="1805935"/>
        <a:ext cx="1689041" cy="1805935"/>
      </dsp:txXfrm>
    </dsp:sp>
    <dsp:sp modelId="{95653A83-5860-43AC-8451-8D52AB311AF5}">
      <dsp:nvSpPr>
        <dsp:cNvPr id="0" name=""/>
        <dsp:cNvSpPr/>
      </dsp:nvSpPr>
      <dsp:spPr>
        <a:xfrm>
          <a:off x="7051779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C8FFE-4070-4108-B339-FE8C2F5D71F6}">
      <dsp:nvSpPr>
        <dsp:cNvPr id="0" name=""/>
        <dsp:cNvSpPr/>
      </dsp:nvSpPr>
      <dsp:spPr>
        <a:xfrm>
          <a:off x="8698692" y="0"/>
          <a:ext cx="1689041" cy="451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Выставки детско-родительских работ</a:t>
          </a:r>
        </a:p>
      </dsp:txBody>
      <dsp:txXfrm>
        <a:off x="8698692" y="1805935"/>
        <a:ext cx="1689041" cy="1805935"/>
      </dsp:txXfrm>
    </dsp:sp>
    <dsp:sp modelId="{2E68D73E-47AE-4799-92FF-5D1EEC72058C}">
      <dsp:nvSpPr>
        <dsp:cNvPr id="0" name=""/>
        <dsp:cNvSpPr/>
      </dsp:nvSpPr>
      <dsp:spPr>
        <a:xfrm>
          <a:off x="8791492" y="270890"/>
          <a:ext cx="1503441" cy="15034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01C3A-B064-4E44-A151-C337DC3D47D7}">
      <dsp:nvSpPr>
        <dsp:cNvPr id="0" name=""/>
        <dsp:cNvSpPr/>
      </dsp:nvSpPr>
      <dsp:spPr>
        <a:xfrm>
          <a:off x="415514" y="3611870"/>
          <a:ext cx="9556832" cy="67722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BBB44-5BFA-4FFC-8BF3-2BC23A4E53DF}">
      <dsp:nvSpPr>
        <dsp:cNvPr id="0" name=""/>
        <dsp:cNvSpPr/>
      </dsp:nvSpPr>
      <dsp:spPr>
        <a:xfrm>
          <a:off x="131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Выявление интересов, потребностей, запросов родителей.</a:t>
          </a:r>
        </a:p>
      </dsp:txBody>
      <dsp:txXfrm>
        <a:off x="131" y="1788566"/>
        <a:ext cx="1747390" cy="1788566"/>
      </dsp:txXfrm>
    </dsp:sp>
    <dsp:sp modelId="{1D7517C7-165A-4D71-9BFC-84439DCE30E0}">
      <dsp:nvSpPr>
        <dsp:cNvPr id="0" name=""/>
        <dsp:cNvSpPr/>
      </dsp:nvSpPr>
      <dsp:spPr>
        <a:xfrm>
          <a:off x="129335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423DA-82BE-485E-AA14-B178BDBF17F9}">
      <dsp:nvSpPr>
        <dsp:cNvPr id="0" name=""/>
        <dsp:cNvSpPr/>
      </dsp:nvSpPr>
      <dsp:spPr>
        <a:xfrm>
          <a:off x="1799943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Индивидуальные беседы. </a:t>
          </a:r>
        </a:p>
      </dsp:txBody>
      <dsp:txXfrm>
        <a:off x="1799943" y="1788566"/>
        <a:ext cx="1747390" cy="1788566"/>
      </dsp:txXfrm>
    </dsp:sp>
    <dsp:sp modelId="{4F61A71A-20D1-4CBD-B959-A1D144739DB9}">
      <dsp:nvSpPr>
        <dsp:cNvPr id="0" name=""/>
        <dsp:cNvSpPr/>
      </dsp:nvSpPr>
      <dsp:spPr>
        <a:xfrm>
          <a:off x="1929148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4886C-5B00-4C87-8076-2FE03D8DA1C4}">
      <dsp:nvSpPr>
        <dsp:cNvPr id="0" name=""/>
        <dsp:cNvSpPr/>
      </dsp:nvSpPr>
      <dsp:spPr>
        <a:xfrm>
          <a:off x="3599755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Познавательные формы. </a:t>
          </a:r>
        </a:p>
      </dsp:txBody>
      <dsp:txXfrm>
        <a:off x="3599755" y="1788566"/>
        <a:ext cx="1747390" cy="1788566"/>
      </dsp:txXfrm>
    </dsp:sp>
    <dsp:sp modelId="{A3EB2F4B-78FF-43A1-BD00-49B8122FFD19}">
      <dsp:nvSpPr>
        <dsp:cNvPr id="0" name=""/>
        <dsp:cNvSpPr/>
      </dsp:nvSpPr>
      <dsp:spPr>
        <a:xfrm>
          <a:off x="3728960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22004-345C-4FCF-BC31-12DE8B2BAE6B}">
      <dsp:nvSpPr>
        <dsp:cNvPr id="0" name=""/>
        <dsp:cNvSpPr/>
      </dsp:nvSpPr>
      <dsp:spPr>
        <a:xfrm>
          <a:off x="5428417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Проектная деятельность. </a:t>
          </a:r>
        </a:p>
      </dsp:txBody>
      <dsp:txXfrm>
        <a:off x="5428417" y="1788566"/>
        <a:ext cx="1747390" cy="1788566"/>
      </dsp:txXfrm>
    </dsp:sp>
    <dsp:sp modelId="{0A13E19E-0298-44E1-A90F-82D9A3888EF6}">
      <dsp:nvSpPr>
        <dsp:cNvPr id="0" name=""/>
        <dsp:cNvSpPr/>
      </dsp:nvSpPr>
      <dsp:spPr>
        <a:xfrm>
          <a:off x="5528772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5FAFF-9D11-4C98-9513-2E8AD6D2D6D5}">
      <dsp:nvSpPr>
        <dsp:cNvPr id="0" name=""/>
        <dsp:cNvSpPr/>
      </dsp:nvSpPr>
      <dsp:spPr>
        <a:xfrm>
          <a:off x="7199380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Досуговые формы. </a:t>
          </a:r>
        </a:p>
      </dsp:txBody>
      <dsp:txXfrm>
        <a:off x="7199380" y="1788566"/>
        <a:ext cx="1747390" cy="1788566"/>
      </dsp:txXfrm>
    </dsp:sp>
    <dsp:sp modelId="{D85A7AA5-1479-47A7-A449-59FED839C0C5}">
      <dsp:nvSpPr>
        <dsp:cNvPr id="0" name=""/>
        <dsp:cNvSpPr/>
      </dsp:nvSpPr>
      <dsp:spPr>
        <a:xfrm>
          <a:off x="7328585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5A70A-C20A-45E3-983B-97D920BCC674}">
      <dsp:nvSpPr>
        <dsp:cNvPr id="0" name=""/>
        <dsp:cNvSpPr/>
      </dsp:nvSpPr>
      <dsp:spPr>
        <a:xfrm>
          <a:off x="8999193" y="0"/>
          <a:ext cx="1747390" cy="4471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Знакомство с работой дошкольного учреждения</a:t>
          </a:r>
        </a:p>
      </dsp:txBody>
      <dsp:txXfrm>
        <a:off x="8999193" y="1788566"/>
        <a:ext cx="1747390" cy="1788566"/>
      </dsp:txXfrm>
    </dsp:sp>
    <dsp:sp modelId="{7B839975-5609-4DF0-8B6B-47E9C3D75A6E}">
      <dsp:nvSpPr>
        <dsp:cNvPr id="0" name=""/>
        <dsp:cNvSpPr/>
      </dsp:nvSpPr>
      <dsp:spPr>
        <a:xfrm>
          <a:off x="9128397" y="268284"/>
          <a:ext cx="1488981" cy="1488981"/>
        </a:xfrm>
        <a:prstGeom prst="ellipse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>
            <a:fillRect l="-26000" r="-2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9B26A-E48B-4724-AA5D-F7B12A210E54}">
      <dsp:nvSpPr>
        <dsp:cNvPr id="0" name=""/>
        <dsp:cNvSpPr/>
      </dsp:nvSpPr>
      <dsp:spPr>
        <a:xfrm>
          <a:off x="429868" y="3577132"/>
          <a:ext cx="9886977" cy="67071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5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9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5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7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7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8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3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4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7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77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F148B-EA5D-4191-9917-C526D5E9C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255" y="620936"/>
            <a:ext cx="10993549" cy="1475013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Актуальные формы позитивной коммуникации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 родителями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39DCA3-3CBE-4FF7-A8AD-F533BA6F3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6638" y="4653323"/>
            <a:ext cx="3682492" cy="590321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</a:rPr>
              <a:t>Хлебникова Елена Владимировна,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</a:rPr>
              <a:t>воспитатель ГБОУ школа № 165Приморского района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</a:rPr>
              <a:t>Санкт-Петербурга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</a:rPr>
              <a:t> дошкольное отделение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04400B-16D7-424E-8640-62B56B95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4" y="1697853"/>
            <a:ext cx="6032673" cy="452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384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87C4A-C130-4A17-8F37-26862262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Диссеминация опыта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3BAD9C-3A26-468D-8851-557C174B0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415" y="1982772"/>
            <a:ext cx="2993656" cy="45309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97AA5-A777-4ADD-BF34-F26881251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663" y="1982772"/>
            <a:ext cx="8055005" cy="45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5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4046B-F4DF-42D6-B7A6-534E7A59AF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Спасибо 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3E3B98-D983-405B-B638-514C8D5EF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22" y="3429000"/>
            <a:ext cx="10993546" cy="590321"/>
          </a:xfrm>
        </p:spPr>
        <p:txBody>
          <a:bodyPr>
            <a:noAutofit/>
          </a:bodyPr>
          <a:lstStyle/>
          <a:p>
            <a:pPr algn="r"/>
            <a:r>
              <a:rPr lang="ru-RU" sz="3200" dirty="0">
                <a:solidFill>
                  <a:srgbClr val="002060"/>
                </a:solidFill>
              </a:rPr>
              <a:t>«Нет ничего в жизни важнее, чем умение эффективно общаться» </a:t>
            </a:r>
          </a:p>
          <a:p>
            <a:pPr algn="r"/>
            <a:r>
              <a:rPr lang="ru-RU" sz="3200" dirty="0">
                <a:solidFill>
                  <a:srgbClr val="002060"/>
                </a:solidFill>
              </a:rPr>
              <a:t>(</a:t>
            </a:r>
            <a:r>
              <a:rPr lang="ru-RU" sz="3200" dirty="0" err="1">
                <a:solidFill>
                  <a:srgbClr val="002060"/>
                </a:solidFill>
              </a:rPr>
              <a:t>Джеральд</a:t>
            </a:r>
            <a:r>
              <a:rPr lang="ru-RU" sz="3200" dirty="0">
                <a:solidFill>
                  <a:srgbClr val="002060"/>
                </a:solidFill>
              </a:rPr>
              <a:t> Р. Форд)</a:t>
            </a:r>
          </a:p>
        </p:txBody>
      </p:sp>
    </p:spTree>
    <p:extLst>
      <p:ext uri="{BB962C8B-B14F-4D97-AF65-F5344CB8AC3E}">
        <p14:creationId xmlns:p14="http://schemas.microsoft.com/office/powerpoint/2010/main" val="590095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F8CE8-7BF1-4834-A070-DBFB1543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Определение «Коммуникация»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253A0-99AB-4007-996E-0C491A78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204" y="2198251"/>
            <a:ext cx="11029615" cy="3678303"/>
          </a:xfrm>
        </p:spPr>
        <p:txBody>
          <a:bodyPr>
            <a:normAutofit/>
          </a:bodyPr>
          <a:lstStyle/>
          <a:p>
            <a:r>
              <a:rPr lang="ru-RU" sz="3200" dirty="0"/>
              <a:t>ОБЩЕНИЕ</a:t>
            </a:r>
          </a:p>
          <a:p>
            <a:r>
              <a:rPr lang="ru-RU" sz="3200" dirty="0"/>
              <a:t>ОБМЕН МЫСЛЯМИ</a:t>
            </a:r>
          </a:p>
          <a:p>
            <a:r>
              <a:rPr lang="ru-RU" sz="3200" dirty="0"/>
              <a:t>ЗНАНИЯМИ</a:t>
            </a:r>
          </a:p>
          <a:p>
            <a:r>
              <a:rPr lang="ru-RU" sz="3200" dirty="0"/>
              <a:t>ЧУВСТВАМИ</a:t>
            </a:r>
          </a:p>
          <a:p>
            <a:r>
              <a:rPr lang="ru-RU" sz="3200" dirty="0"/>
              <a:t>ПОСТУПКАМИ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96D164-03F4-42BB-9AD7-2625E642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590" y="1868287"/>
            <a:ext cx="4026066" cy="48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17554-B00C-417D-BEA0-91242B45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определение «позитивная коммуникация»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EE458-5FDB-4111-A141-A6629DAD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Позитивная коммуникация — это взаимодействие, основанное на положительных эмоциях, направленное на взаимопонимание и приносящее удовлетворение всем участникам.</a:t>
            </a:r>
          </a:p>
        </p:txBody>
      </p:sp>
    </p:spTree>
    <p:extLst>
      <p:ext uri="{BB962C8B-B14F-4D97-AF65-F5344CB8AC3E}">
        <p14:creationId xmlns:p14="http://schemas.microsoft.com/office/powerpoint/2010/main" val="305323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17554-B00C-417D-BEA0-91242B45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Цель и Актуальность позитивной коммуникации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EE458-5FDB-4111-A141-A6629DAD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459114"/>
            <a:ext cx="5675791" cy="34126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Основная цель </a:t>
            </a:r>
            <a:r>
              <a:rPr lang="ru-RU" sz="2800" dirty="0"/>
              <a:t>позитивной коммуникации с родителями — установление доверительных отношений, объединение в одну команду, воспитание потребности делиться друг с другом своими проблемами и совместно их решать.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7477FC-6060-4713-9B30-AF3C8325A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6" y="1860050"/>
            <a:ext cx="5984923" cy="45136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7F640E-A2AD-496A-A0EB-D247A16E847C}"/>
              </a:ext>
            </a:extLst>
          </p:cNvPr>
          <p:cNvSpPr/>
          <p:nvPr/>
        </p:nvSpPr>
        <p:spPr>
          <a:xfrm>
            <a:off x="4882718" y="5628443"/>
            <a:ext cx="727969" cy="2433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9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5D959-C5D8-4C68-A46E-5A09D51D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solidFill>
                  <a:srgbClr val="002060"/>
                </a:solidFill>
              </a:rPr>
              <a:t>Ключевые положения позитивной коммуникации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47B8AA5-BE0F-419F-9EF7-F5C1B5F5F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774345"/>
              </p:ext>
            </p:extLst>
          </p:nvPr>
        </p:nvGraphicFramePr>
        <p:xfrm>
          <a:off x="823452" y="1788850"/>
          <a:ext cx="10859561" cy="494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178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8F80D-52C7-4166-AB4F-A92CF1A8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Формы позитивной коммуникации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B3B1F6A-4CC4-436A-BC54-FC7C49C50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79490"/>
              </p:ext>
            </p:extLst>
          </p:nvPr>
        </p:nvGraphicFramePr>
        <p:xfrm>
          <a:off x="984434" y="1988598"/>
          <a:ext cx="10387861" cy="45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94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8F80D-52C7-4166-AB4F-A92CF1A8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Формы позитивной коммуникации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7E10891-C3A2-4153-B529-FB07187E5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979939"/>
              </p:ext>
            </p:extLst>
          </p:nvPr>
        </p:nvGraphicFramePr>
        <p:xfrm>
          <a:off x="722642" y="1953087"/>
          <a:ext cx="10746715" cy="447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98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8F80D-52C7-4166-AB4F-A92CF1A8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Формы позитивной коммуникации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BE9F4-7E15-4F3F-B173-2DA233F5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55" y="2005267"/>
            <a:ext cx="6466689" cy="45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1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8F272-D323-46E0-BEEA-05E8BA40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>Результаты взаимодействия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95746-7281-4E58-BF1B-4F54302D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42" y="1961965"/>
            <a:ext cx="6258757" cy="46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17453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111</TotalTime>
  <Words>210</Words>
  <Application>Microsoft Office PowerPoint</Application>
  <PresentationFormat>Широкоэкранный</PresentationFormat>
  <Paragraphs>42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Corbel</vt:lpstr>
      <vt:lpstr>Gill Sans MT</vt:lpstr>
      <vt:lpstr>Wingdings 2</vt:lpstr>
      <vt:lpstr>Дивиденд</vt:lpstr>
      <vt:lpstr>Актуальные формы позитивной коммуникации  с родителями</vt:lpstr>
      <vt:lpstr>Определение «Коммуникация» </vt:lpstr>
      <vt:lpstr>определение «позитивная коммуникация»</vt:lpstr>
      <vt:lpstr>Цель и Актуальность позитивной коммуникации</vt:lpstr>
      <vt:lpstr>Ключевые положения позитивной коммуникации</vt:lpstr>
      <vt:lpstr>Формы позитивной коммуникации</vt:lpstr>
      <vt:lpstr>Формы позитивной коммуникации</vt:lpstr>
      <vt:lpstr>Формы позитивной коммуникации</vt:lpstr>
      <vt:lpstr> Результаты взаимодействия с родителями</vt:lpstr>
      <vt:lpstr>Диссеминация опыта</vt:lpstr>
      <vt:lpstr>Спасибо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metod-main</dc:creator>
  <cp:lastModifiedBy>Professional</cp:lastModifiedBy>
  <cp:revision>15</cp:revision>
  <dcterms:created xsi:type="dcterms:W3CDTF">2025-01-11T10:28:51Z</dcterms:created>
  <dcterms:modified xsi:type="dcterms:W3CDTF">2025-01-11T17:05:51Z</dcterms:modified>
</cp:coreProperties>
</file>