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6" r:id="rId3"/>
    <p:sldId id="260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3300"/>
    <a:srgbClr val="003300"/>
    <a:srgbClr val="990000"/>
    <a:srgbClr val="FFFF99"/>
    <a:srgbClr val="FF9900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9653-C0F9-4E22-A358-797F8DEEBFEA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2195-D5EE-47B3-84FB-F276965E1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2195-D5EE-47B3-84FB-F276965E1D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816424"/>
          </a:xfrm>
        </p:spPr>
        <p:txBody>
          <a:bodyPr>
            <a:normAutofit fontScale="90000"/>
          </a:bodyPr>
          <a:lstStyle/>
          <a:p>
            <a:br>
              <a:rPr lang="ru-RU" sz="5300" b="1" dirty="0">
                <a:solidFill>
                  <a:srgbClr val="003300"/>
                </a:solidFill>
                <a:latin typeface="Bookman Old Style" pitchFamily="18" charset="0"/>
              </a:rPr>
            </a:br>
            <a:br>
              <a:rPr lang="ru-RU" sz="5300" b="1" dirty="0">
                <a:solidFill>
                  <a:srgbClr val="003300"/>
                </a:solidFill>
                <a:latin typeface="Bookman Old Style" pitchFamily="18" charset="0"/>
              </a:rPr>
            </a:br>
            <a:br>
              <a:rPr lang="ru-RU" sz="5300" b="1" dirty="0">
                <a:solidFill>
                  <a:srgbClr val="003300"/>
                </a:solidFill>
                <a:latin typeface="Bookman Old Style" pitchFamily="18" charset="0"/>
              </a:rPr>
            </a:br>
            <a:r>
              <a:rPr lang="ru-RU" sz="3100" b="1" dirty="0">
                <a:solidFill>
                  <a:srgbClr val="663300"/>
                </a:solidFill>
                <a:latin typeface="Bookman Old Style" pitchFamily="18" charset="0"/>
              </a:rPr>
              <a:t>Дистанционный проект</a:t>
            </a:r>
            <a:br>
              <a:rPr lang="ru-RU" sz="2000" b="1" dirty="0">
                <a:solidFill>
                  <a:srgbClr val="663300"/>
                </a:solidFill>
                <a:latin typeface="Bookman Old Style" pitchFamily="18" charset="0"/>
              </a:rPr>
            </a:br>
            <a:r>
              <a:rPr lang="ru-RU" sz="5300" b="1" dirty="0">
                <a:solidFill>
                  <a:srgbClr val="663300"/>
                </a:solidFill>
                <a:latin typeface="Bookman Old Style" pitchFamily="18" charset="0"/>
              </a:rPr>
              <a:t>Наши домашние питомцы</a:t>
            </a:r>
            <a:br>
              <a:rPr lang="ru-RU" sz="5300" b="1" dirty="0">
                <a:solidFill>
                  <a:srgbClr val="663300"/>
                </a:solidFill>
                <a:latin typeface="Bookman Old Style" pitchFamily="18" charset="0"/>
              </a:rPr>
            </a:br>
            <a:br>
              <a:rPr lang="ru-RU" dirty="0">
                <a:solidFill>
                  <a:srgbClr val="663300"/>
                </a:solidFill>
                <a:latin typeface="Bookman Old Style" pitchFamily="18" charset="0"/>
              </a:rPr>
            </a:b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ГБДОУ детский сад №62</a:t>
            </a:r>
            <a:b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</a:b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1 ясельная группа</a:t>
            </a:r>
            <a:br>
              <a:rPr lang="ru-RU" sz="2700" dirty="0">
                <a:solidFill>
                  <a:srgbClr val="663300"/>
                </a:solidFill>
                <a:latin typeface="Bookman Old Style" pitchFamily="18" charset="0"/>
              </a:rPr>
            </a:br>
            <a:br>
              <a:rPr lang="ru-RU" sz="2700" dirty="0">
                <a:solidFill>
                  <a:srgbClr val="663300"/>
                </a:solidFill>
                <a:latin typeface="Bookman Old Style" pitchFamily="18" charset="0"/>
              </a:rPr>
            </a:br>
            <a:br>
              <a:rPr lang="ru-RU" sz="2700" dirty="0">
                <a:solidFill>
                  <a:srgbClr val="663300"/>
                </a:solidFill>
                <a:latin typeface="Bookman Old Style" pitchFamily="18" charset="0"/>
              </a:rPr>
            </a:b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                         Воспитатели: </a:t>
            </a:r>
            <a:r>
              <a:rPr lang="ru-RU" sz="2700" b="1" dirty="0" err="1">
                <a:solidFill>
                  <a:srgbClr val="663300"/>
                </a:solidFill>
                <a:latin typeface="Bookman Old Style" pitchFamily="18" charset="0"/>
              </a:rPr>
              <a:t>Сенотова</a:t>
            </a: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 Е.А.</a:t>
            </a:r>
            <a:b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</a:b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                                           </a:t>
            </a:r>
            <a:r>
              <a:rPr lang="ru-RU" sz="2700" b="1" dirty="0" err="1">
                <a:solidFill>
                  <a:srgbClr val="663300"/>
                </a:solidFill>
                <a:latin typeface="Bookman Old Style" pitchFamily="18" charset="0"/>
              </a:rPr>
              <a:t>Игдал</a:t>
            </a:r>
            <a:r>
              <a:rPr lang="ru-RU" sz="2700" b="1" dirty="0">
                <a:solidFill>
                  <a:srgbClr val="663300"/>
                </a:solidFill>
                <a:latin typeface="Bookman Old Style" pitchFamily="18" charset="0"/>
              </a:rPr>
              <a:t> Е.Н.</a:t>
            </a:r>
            <a:br>
              <a:rPr lang="ru-RU" b="1" dirty="0">
                <a:solidFill>
                  <a:srgbClr val="663300"/>
                </a:solidFill>
              </a:rPr>
            </a:b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8164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Arial Black" pitchFamily="34" charset="0"/>
              </a:rPr>
              <a:t>Наши питомцы</a:t>
            </a:r>
            <a:br>
              <a:rPr lang="ru-RU" sz="3200" b="1" dirty="0">
                <a:solidFill>
                  <a:srgbClr val="66330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Вера и ее любимая собака  Амур</a:t>
            </a:r>
          </a:p>
        </p:txBody>
      </p:sp>
      <p:pic>
        <p:nvPicPr>
          <p:cNvPr id="1032" name="Picture 8" descr="C:\Users\elena\Desktop\Эффективность июнь 2024\Дистанционка\Фото\IMG-202406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3219">
            <a:off x="595127" y="2157986"/>
            <a:ext cx="2771800" cy="369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elena\Desktop\Эффективность июнь 2024\Дистанционка\Фото\IMG-20240617-WA0004.jpg"/>
          <p:cNvPicPr>
            <a:picLocks noChangeAspect="1" noChangeArrowheads="1"/>
          </p:cNvPicPr>
          <p:nvPr/>
        </p:nvPicPr>
        <p:blipFill>
          <a:blip r:embed="rId3" cstate="print"/>
          <a:srcRect l="21127"/>
          <a:stretch>
            <a:fillRect/>
          </a:stretch>
        </p:blipFill>
        <p:spPr bwMode="auto">
          <a:xfrm rot="582683">
            <a:off x="4848106" y="2654078"/>
            <a:ext cx="3851920" cy="274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elena\Desktop\Эффективность июнь 2024\Дистанционка\Фото\IMG-20240617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2988332" cy="398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Даня с котом </a:t>
            </a:r>
            <a:r>
              <a:rPr lang="ru-RU" sz="2000" b="1" dirty="0" err="1">
                <a:solidFill>
                  <a:srgbClr val="663300"/>
                </a:solidFill>
                <a:latin typeface="Arial Black" pitchFamily="34" charset="0"/>
              </a:rPr>
              <a:t>Бусей</a:t>
            </a:r>
            <a:endParaRPr lang="ru-RU" sz="20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elena\Desktop\Эффективность июнь 2024\Дистанционка\Фото\IMG-20240617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168352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elena\Desktop\Эффективность июнь 2024\Дистанционка\Фото\IMG-20240617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У Маши живет чудесный хомяк Эрик.</a:t>
            </a:r>
          </a:p>
        </p:txBody>
      </p:sp>
      <p:pic>
        <p:nvPicPr>
          <p:cNvPr id="3075" name="Picture 3" descr="C:\Users\elena\Desktop\Эффективность июнь 2024\Дистанционка\Фото\IMG-20240617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261583" cy="3659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elena\Desktop\Эффективность июнь 2024\Дистанционка\Фото\IMG-20240617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528392" cy="442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elena\Desktop\Эффективность июнь 2024\Дистанционка\Фото\IMG-20240617-WA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3312368" cy="4387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Ваня и его верный друг </a:t>
            </a:r>
            <a:r>
              <a:rPr lang="ru-RU" sz="2000" b="1" dirty="0" err="1">
                <a:solidFill>
                  <a:srgbClr val="663300"/>
                </a:solidFill>
                <a:latin typeface="Arial Black" pitchFamily="34" charset="0"/>
              </a:rPr>
              <a:t>Ричи</a:t>
            </a:r>
            <a:endParaRPr lang="ru-RU" sz="20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elena\Desktop\Эффективность июнь 2024\Дистанционка\Фото\IMG-20240617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052736"/>
            <a:ext cx="4176464" cy="524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4557192" cy="1440160"/>
          </a:xfrm>
        </p:spPr>
        <p:txBody>
          <a:bodyPr>
            <a:noAutofit/>
          </a:bodyPr>
          <a:lstStyle/>
          <a:p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Сережа заботится сразу о нескольких питомцах.</a:t>
            </a:r>
            <a:b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Его верный друг пес Бруно и кошка </a:t>
            </a:r>
            <a:r>
              <a:rPr lang="ru-RU" sz="1800" b="1" dirty="0" err="1">
                <a:solidFill>
                  <a:srgbClr val="663300"/>
                </a:solidFill>
                <a:latin typeface="Arial Black" pitchFamily="34" charset="0"/>
              </a:rPr>
              <a:t>Масяня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.</a:t>
            </a:r>
            <a:endParaRPr lang="ru-RU" sz="20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elena\Desktop\Эффективность июнь 2024\Дистанционка\Фото\IMG-20240617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945">
            <a:off x="646898" y="492132"/>
            <a:ext cx="3500597" cy="4667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elena\Desktop\Эффективность июнь 2024\Дистанционка\Фото\IMG-20240617-WA0021.jpg"/>
          <p:cNvPicPr>
            <a:picLocks noChangeAspect="1" noChangeArrowheads="1"/>
          </p:cNvPicPr>
          <p:nvPr/>
        </p:nvPicPr>
        <p:blipFill>
          <a:blip r:embed="rId3" cstate="print"/>
          <a:srcRect l="7372" t="2539" r="8125"/>
          <a:stretch>
            <a:fillRect/>
          </a:stretch>
        </p:blipFill>
        <p:spPr bwMode="auto">
          <a:xfrm rot="691304">
            <a:off x="3401429" y="3226531"/>
            <a:ext cx="5157091" cy="267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Сережа и его кот </a:t>
            </a:r>
            <a:r>
              <a:rPr lang="ru-RU" sz="2000" b="1" dirty="0" err="1">
                <a:solidFill>
                  <a:srgbClr val="663300"/>
                </a:solidFill>
                <a:latin typeface="Arial Black" pitchFamily="34" charset="0"/>
              </a:rPr>
              <a:t>Котя</a:t>
            </a: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, они даже моются вместе.</a:t>
            </a:r>
          </a:p>
        </p:txBody>
      </p:sp>
      <p:pic>
        <p:nvPicPr>
          <p:cNvPr id="6146" name="Picture 2" descr="C:\Users\elena\Desktop\Эффективность июнь 2024\Дистанционка\Фото\IMG-20240617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707904" cy="494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elena\Desktop\Эффективность июнь 2024\Дистанционка\Фото\IMG-20240617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42077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lena\Desktop\Эффективность июнь 2024\Дистанционка\Фото\IMG-20240617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3042338" cy="405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 err="1">
                <a:solidFill>
                  <a:srgbClr val="663300"/>
                </a:solidFill>
                <a:latin typeface="Arial Black" pitchFamily="34" charset="0"/>
              </a:rPr>
              <a:t>Есения</a:t>
            </a: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 со своими питомцами - кошкой и собакой.</a:t>
            </a:r>
          </a:p>
        </p:txBody>
      </p:sp>
      <p:pic>
        <p:nvPicPr>
          <p:cNvPr id="7170" name="Picture 2" descr="C:\Users\elena\Desktop\Эффективность июнь 2024\Дистанционка\Фото\IMG-20240617-WA0015.jpg"/>
          <p:cNvPicPr>
            <a:picLocks noChangeAspect="1" noChangeArrowheads="1"/>
          </p:cNvPicPr>
          <p:nvPr/>
        </p:nvPicPr>
        <p:blipFill>
          <a:blip r:embed="rId3" cstate="print"/>
          <a:srcRect t="12560"/>
          <a:stretch>
            <a:fillRect/>
          </a:stretch>
        </p:blipFill>
        <p:spPr bwMode="auto">
          <a:xfrm>
            <a:off x="683568" y="1052736"/>
            <a:ext cx="2902442" cy="451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elena\Desktop\Эффективность июнь 2024\Дистанционка\Фото\IMG-20240617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469" y="3789039"/>
            <a:ext cx="3267546" cy="245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elena\Desktop\Эффективность июнь 2024\Дистанционка\Фото\IMG-20240617-WA0014.jpg"/>
          <p:cNvPicPr>
            <a:picLocks noChangeAspect="1" noChangeArrowheads="1"/>
          </p:cNvPicPr>
          <p:nvPr/>
        </p:nvPicPr>
        <p:blipFill>
          <a:blip r:embed="rId5" cstate="print"/>
          <a:srcRect t="7775" b="13675"/>
          <a:stretch>
            <a:fillRect/>
          </a:stretch>
        </p:blipFill>
        <p:spPr bwMode="auto">
          <a:xfrm>
            <a:off x="3275856" y="3640223"/>
            <a:ext cx="2016224" cy="281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Сашиного пушистого друга зовут Семен.</a:t>
            </a:r>
          </a:p>
        </p:txBody>
      </p:sp>
      <p:pic>
        <p:nvPicPr>
          <p:cNvPr id="8194" name="Picture 2" descr="C:\Users\elena\Desktop\Эффективность июнь 2024\Дистанционка\Фото\IMG-20240617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3608" y="1124744"/>
            <a:ext cx="3554760" cy="473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elena\Desktop\Эффективность июнь 2024\Дистанционка\Фото\IMG-20240617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35899"/>
            <a:ext cx="3556030" cy="474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8164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Arial Black" pitchFamily="34" charset="0"/>
              </a:rPr>
              <a:t>Спасибо за внимание!</a:t>
            </a:r>
            <a:br>
              <a:rPr lang="ru-RU" sz="3200" b="1" dirty="0">
                <a:solidFill>
                  <a:srgbClr val="66330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820472" cy="5184576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>
                <a:solidFill>
                  <a:srgbClr val="663300"/>
                </a:solidFill>
                <a:latin typeface="Arial Black" pitchFamily="34" charset="0"/>
              </a:rPr>
              <a:t>Цель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: 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прививать любовь к домашним животным, формировать у 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детей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 моральные представления о положительных чувствах и эмоциях.</a:t>
            </a: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u="sng" dirty="0">
                <a:solidFill>
                  <a:srgbClr val="663300"/>
                </a:solidFill>
                <a:latin typeface="Arial Black" pitchFamily="34" charset="0"/>
              </a:rPr>
              <a:t>Задачи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: </a:t>
            </a: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-развивать чувство 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доброты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, сопереживания, стремление поддерживать других,</a:t>
            </a: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-формировать гуманное, доброжелательное отношение к животным, желание обрести в 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животном друга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,</a:t>
            </a: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-поощрять стремление 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детей совершать добрые поступки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,</a:t>
            </a:r>
            <a:br>
              <a:rPr lang="ru-RU" sz="1800" dirty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-воспитывать сочувствие, отзывчивость к бездомным </a:t>
            </a:r>
            <a:r>
              <a:rPr lang="ru-RU" sz="1800" b="1" dirty="0">
                <a:solidFill>
                  <a:srgbClr val="663300"/>
                </a:solidFill>
                <a:latin typeface="Arial Black" pitchFamily="34" charset="0"/>
              </a:rPr>
              <a:t>животным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.</a:t>
            </a:r>
            <a:br>
              <a:rPr lang="ru-RU" sz="1800" dirty="0">
                <a:solidFill>
                  <a:srgbClr val="003300"/>
                </a:solidFill>
                <a:latin typeface="Arial Black" pitchFamily="34" charset="0"/>
              </a:rPr>
            </a:br>
            <a:br>
              <a:rPr lang="ru-RU" sz="1800" dirty="0">
                <a:solidFill>
                  <a:srgbClr val="003300"/>
                </a:solidFill>
                <a:latin typeface="Arial Black" pitchFamily="34" charset="0"/>
              </a:rPr>
            </a:br>
            <a:endParaRPr lang="ru-RU" sz="18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663300"/>
                </a:solidFill>
                <a:latin typeface="Arial Black" pitchFamily="34" charset="0"/>
              </a:rPr>
              <a:t>Актуальность проекта</a:t>
            </a:r>
            <a:r>
              <a:rPr lang="ru-RU" b="1" dirty="0">
                <a:solidFill>
                  <a:srgbClr val="663300"/>
                </a:solidFill>
                <a:latin typeface="Arial Black" pitchFamily="34" charset="0"/>
              </a:rPr>
              <a:t>:</a:t>
            </a:r>
            <a:endParaRPr lang="ru-RU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С раннего детства необходимо знакомить детей с животным миром, который является важной частью живой природы, воспитывать любовь ко всему живому. Прежде всего, ребёнок узнаёт животный мир, знакомясь с теми, кто живёт с ним рядом. А это домашние питомцы. Привлекая ребенка к уходу за домашними животными, взрослые развивают в нем чуткость, доброту, желание заботиться о братьях наших меньших.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br>
              <a:rPr lang="ru-RU" sz="2200" dirty="0"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663300"/>
                </a:solidFill>
                <a:latin typeface="Arial Black" pitchFamily="34" charset="0"/>
              </a:rPr>
              <a:t>Какие бывают домашние питомцы и как за ними ухаживать</a:t>
            </a:r>
            <a:br>
              <a:rPr lang="ru-RU" sz="2700" dirty="0">
                <a:solidFill>
                  <a:srgbClr val="663300"/>
                </a:solidFill>
              </a:rPr>
            </a:br>
            <a:br>
              <a:rPr lang="ru-RU" dirty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003300"/>
                </a:solidFill>
                <a:latin typeface="Arial Black" pitchFamily="34" charset="0"/>
              </a:rPr>
              <a:t> </a:t>
            </a:r>
            <a:endParaRPr lang="ru-RU" u="sng" dirty="0">
              <a:solidFill>
                <a:srgbClr val="0033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Всем животным для жизни необходимы воздух, вода, пища и тепло, но домашним питомцам нужен ещё и определённый уход. Человек должен знать, что необходимо делать для поддержания жизни своего питомца. </a:t>
            </a: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636912"/>
            <a:ext cx="5367657" cy="3637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 dirty="0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Кошки</a:t>
            </a:r>
          </a:p>
          <a:p>
            <a:endParaRPr lang="ru-RU" u="sng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Кошек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 нужно кормить и поить из мисок. Это нужно для сохранения порядка в доме. Кроме этого, кошкам нужно поставить лоток, в котором необходимо регулярно менять наполнитель. Иногда питомца можно купать, а длинношёрстным кошкам стоит раз в неделю расчёсывать шерсть. Кошки любят играть, поэтому им можно покупать разные игрушки, домики, а также </a:t>
            </a:r>
            <a:r>
              <a:rPr lang="ru-RU" dirty="0" err="1">
                <a:solidFill>
                  <a:srgbClr val="663300"/>
                </a:solidFill>
                <a:latin typeface="Arial Black" pitchFamily="34" charset="0"/>
              </a:rPr>
              <a:t>когтеточки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. </a:t>
            </a:r>
            <a:r>
              <a:rPr lang="ru-RU" dirty="0" err="1">
                <a:solidFill>
                  <a:srgbClr val="663300"/>
                </a:solidFill>
                <a:latin typeface="Arial Black" pitchFamily="34" charset="0"/>
              </a:rPr>
              <a:t>Когтеточки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 нужны для того, чтобы питомец мог точить когти и не портил при этом мебель.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356484" cy="2904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 dirty="0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Собаки</a:t>
            </a:r>
          </a:p>
          <a:p>
            <a:endParaRPr lang="ru-RU" u="sng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Собак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 тоже нужно ежедневно кормить и поить из мисок. При необходимости животных следует купать и расчёсывать. Помимо этого, собак выгуливают минимум два раза в день. Это стоит делать в специально отведённых местах. При этом питомец должен быть на поводке, а крупные собаки ещё и в наморднике. С собаками можно прекрасно проводить время, играя и обучая их разным командам. </a:t>
            </a: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3795545" cy="334087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 dirty="0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Рыбки</a:t>
            </a:r>
          </a:p>
          <a:p>
            <a:endParaRPr lang="ru-RU" u="sng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Рыбок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 необходимо кормить 1–2 раза в день и держать при хорошем освещении. В аквариуме следует поддерживать постоянную температуру, а воду насыщать кислородом с помощью специального прибора, ведь рыбки дышат растворённым в воде кислородом. Периодически аквариум надо чистить и менять в нём воду.</a:t>
            </a:r>
          </a:p>
          <a:p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2290" name="Picture 2" descr="https://u.foxford.ngcdn.ru/uploads/tinymce_file/file/58295/d8e8a8153c9799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4248472" cy="317386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u.foxford.ngcdn.ru/uploads/tinymce_file/file/58298/d0bbc7cb0108f9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u.foxford.ngcdn.ru/uploads/tinymce_file/file/58297/37343e546d5f621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-243408"/>
            <a:ext cx="28575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 dirty="0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Морские свинки и хомяки</a:t>
            </a:r>
          </a:p>
          <a:p>
            <a:endParaRPr lang="ru-RU" u="sng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Морские свинки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 — это грызуны, которых привезли из Южной Америки. У этих питомцев бывает разный окрас, и совсем отсутствует хвост. У нас дома морских свинок содержат в комфортных и просторных клетках, в которых следует постоянно поддерживать чистоту. Как и всех животных, свинок нужно регулярно кормить и поить. Их шерсть может путаться, поэтому её нужно расчёсывать. Нужно стараться избегать сквозняков и сырости, ведь морские свинки их боятся. </a:t>
            </a:r>
          </a:p>
          <a:p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Ещё один домашний питомец — это </a:t>
            </a:r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хомяк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. По размеру он меньше морской свинки. У него небольшие уши, короткие лапы и хвост. Хомяка нужно регулярно кормить и поить. Этих грызунов не рекомендуется купать. Живут они в клетке, в которой по мере необходимости важно убирать. В клетке можно разместить домик, колесо для бега и разные игрушки.</a:t>
            </a:r>
          </a:p>
          <a:p>
            <a:endParaRPr lang="ru-RU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/>
            </a:br>
            <a:br>
              <a:rPr lang="ru-RU" sz="2000" b="1" dirty="0"/>
            </a:b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Домашние птицы</a:t>
            </a:r>
          </a:p>
          <a:p>
            <a:endParaRPr lang="ru-RU" dirty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Одна из самых популярных домашних птиц — </a:t>
            </a:r>
            <a:r>
              <a:rPr lang="ru-RU" u="sng" dirty="0">
                <a:solidFill>
                  <a:srgbClr val="663300"/>
                </a:solidFill>
                <a:latin typeface="Arial Black" pitchFamily="34" charset="0"/>
              </a:rPr>
              <a:t>волнистый попугай</a:t>
            </a:r>
            <a:r>
              <a:rPr lang="ru-RU" dirty="0">
                <a:solidFill>
                  <a:srgbClr val="663300"/>
                </a:solidFill>
                <a:latin typeface="Arial Black" pitchFamily="34" charset="0"/>
              </a:rPr>
              <a:t>. Эта птица может копировать звуки, которые издаёт человек. Дома они живут в клетках. В ней необходимо постоянно наводить порядок. Внутри должны быть кормушка, поилка, жёрдочки. Попугаи не прочь поиграть, поэтому в клетке можно разместить разные игрушки. Также там должен быть минеральный камень, чтобы попугай мог точить клюв. Эти питомцы могут принимать водные процедуры. Их так же, как и канареек, нужно выпускать полетать по дому. </a:t>
            </a:r>
          </a:p>
        </p:txBody>
      </p:sp>
      <p:pic>
        <p:nvPicPr>
          <p:cNvPr id="10242" name="Picture 2" descr="https://u.foxford.ngcdn.ru/uploads/tinymce_file/file/58300/1cd49fcfbea942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980" y="3725821"/>
            <a:ext cx="3983260" cy="265550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766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Bookman Old Style</vt:lpstr>
      <vt:lpstr>Calibri</vt:lpstr>
      <vt:lpstr>Тема Office</vt:lpstr>
      <vt:lpstr>   Дистанционный проект Наши домашние питомцы  ГБДОУ детский сад №62 1 ясельная группа                            Воспитатели: Сенотова Е.А.                                            Игдал Е.Н. </vt:lpstr>
      <vt:lpstr>Цель: прививать любовь к домашним животным, формировать у детей моральные представления о положительных чувствах и эмоциях.  Задачи:  -развивать чувство доброты, сопереживания, стремление поддерживать других, -формировать гуманное, доброжелательное отношение к животным, желание обрести в животном друга, -поощрять стремление детей совершать добрые поступки, -воспитывать сочувствие, отзывчивость к бездомным животным.  </vt:lpstr>
      <vt:lpstr>   </vt:lpstr>
      <vt:lpstr> Какие бывают домашние питомцы и как за ними ухаживать  </vt:lpstr>
      <vt:lpstr>   </vt:lpstr>
      <vt:lpstr>   </vt:lpstr>
      <vt:lpstr>   </vt:lpstr>
      <vt:lpstr>   </vt:lpstr>
      <vt:lpstr>   </vt:lpstr>
      <vt:lpstr>Наши питомцы </vt:lpstr>
      <vt:lpstr> Вера и ее любимая собака  Амур</vt:lpstr>
      <vt:lpstr> Даня с котом Бусей</vt:lpstr>
      <vt:lpstr> У Маши живет чудесный хомяк Эрик.</vt:lpstr>
      <vt:lpstr> Ваня и его верный друг Ричи</vt:lpstr>
      <vt:lpstr> Сережа заботится сразу о нескольких питомцах. Его верный друг пес Бруно и кошка Масяня.</vt:lpstr>
      <vt:lpstr> Сережа и его кот Котя, они даже моются вместе.</vt:lpstr>
      <vt:lpstr> Есения со своими питомцами - кошкой и собакой.</vt:lpstr>
      <vt:lpstr> Сашиного пушистого друга зовут Семен.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«Чего я жду от лета?» Отправляясь в летний  поход  можно очень много говорить о природе, о погоде, о том, что лето прекрасное время года, когда можно гулять, собирать ягоды, любоваться цветами на лугу и наблюдать за жизнью насекомых.  Свои впечатления  и открытия дети выражают в своем творчестве.   Итог проекта: выставка детских работ «На лугу»</dc:title>
  <dc:creator>elena</dc:creator>
  <cp:lastModifiedBy>metod-main</cp:lastModifiedBy>
  <cp:revision>40</cp:revision>
  <dcterms:created xsi:type="dcterms:W3CDTF">2021-06-27T07:12:27Z</dcterms:created>
  <dcterms:modified xsi:type="dcterms:W3CDTF">2024-06-22T10:12:24Z</dcterms:modified>
</cp:coreProperties>
</file>