
<file path=[Content_Types].xml><?xml version="1.0" encoding="utf-8"?>
<Types xmlns="http://schemas.openxmlformats.org/package/2006/content-types"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85" r:id="rId3"/>
    <p:sldId id="286" r:id="rId4"/>
    <p:sldId id="287" r:id="rId5"/>
    <p:sldId id="283" r:id="rId6"/>
    <p:sldId id="288" r:id="rId7"/>
    <p:sldId id="284" r:id="rId8"/>
    <p:sldId id="266" r:id="rId9"/>
    <p:sldId id="273" r:id="rId10"/>
    <p:sldId id="282" r:id="rId11"/>
    <p:sldId id="260" r:id="rId12"/>
    <p:sldId id="267" r:id="rId13"/>
    <p:sldId id="289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102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DCF98-B838-4B0A-A951-A062DC8A0B3D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11855-B8F0-41FB-841E-9141AB6ABC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210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DCF98-B838-4B0A-A951-A062DC8A0B3D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11855-B8F0-41FB-841E-9141AB6ABC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195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DCF98-B838-4B0A-A951-A062DC8A0B3D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11855-B8F0-41FB-841E-9141AB6ABC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858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DCF98-B838-4B0A-A951-A062DC8A0B3D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11855-B8F0-41FB-841E-9141AB6ABC8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8043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DCF98-B838-4B0A-A951-A062DC8A0B3D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11855-B8F0-41FB-841E-9141AB6ABC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53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DCF98-B838-4B0A-A951-A062DC8A0B3D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11855-B8F0-41FB-841E-9141AB6ABC8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39600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DCF98-B838-4B0A-A951-A062DC8A0B3D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11855-B8F0-41FB-841E-9141AB6ABC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6593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DCF98-B838-4B0A-A951-A062DC8A0B3D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11855-B8F0-41FB-841E-9141AB6ABC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569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DCF98-B838-4B0A-A951-A062DC8A0B3D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11855-B8F0-41FB-841E-9141AB6ABC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892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DCF98-B838-4B0A-A951-A062DC8A0B3D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11855-B8F0-41FB-841E-9141AB6ABC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576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DCF98-B838-4B0A-A951-A062DC8A0B3D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11855-B8F0-41FB-841E-9141AB6ABC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847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DCF98-B838-4B0A-A951-A062DC8A0B3D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11855-B8F0-41FB-841E-9141AB6ABC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214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DCF98-B838-4B0A-A951-A062DC8A0B3D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11855-B8F0-41FB-841E-9141AB6ABC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391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DCF98-B838-4B0A-A951-A062DC8A0B3D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11855-B8F0-41FB-841E-9141AB6ABC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34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DCF98-B838-4B0A-A951-A062DC8A0B3D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11855-B8F0-41FB-841E-9141AB6ABC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739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DCF98-B838-4B0A-A951-A062DC8A0B3D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11855-B8F0-41FB-841E-9141AB6ABC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678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DCF98-B838-4B0A-A951-A062DC8A0B3D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11855-B8F0-41FB-841E-9141AB6ABC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91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F9DCF98-B838-4B0A-A951-A062DC8A0B3D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3411855-B8F0-41FB-841E-9141AB6ABC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2803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84671" y="1408472"/>
            <a:ext cx="7223761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b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Танцевальный </a:t>
            </a:r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флешмоб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как инновационная форма организации двигательной </a:t>
            </a:r>
          </a:p>
          <a:p>
            <a:pPr algn="ctr"/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активности детей </a:t>
            </a:r>
          </a:p>
          <a:p>
            <a:pPr algn="ctr"/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примере </a:t>
            </a:r>
          </a:p>
          <a:p>
            <a:pPr algn="ctr"/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ГБДОУ Детский сад №62«Золотая рыбка»</a:t>
            </a:r>
          </a:p>
          <a:p>
            <a:pPr algn="ctr"/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Максимова Ольга Владимировна, педагог дополнительного образования ГБДОУ Детский сад №62 Приморского района Санкт-Петербурга</a:t>
            </a:r>
            <a:b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2020, Санкт-Петербург</a:t>
            </a:r>
            <a:endParaRPr lang="ru-RU" sz="14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82" y="249382"/>
            <a:ext cx="1498197" cy="165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96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6112" y="482138"/>
            <a:ext cx="81624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Детям нравится работа в команде, командный дух и веселая атмосфера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флешмоба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</a:t>
            </a:r>
          </a:p>
          <a:p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Дети выступили на международной арене, впервые почувствовали признание зрителей, широкой аудитории, которая не является их родственниками. </a:t>
            </a:r>
          </a:p>
          <a:p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352" y="2744584"/>
            <a:ext cx="5062451" cy="33749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6112" y="374073"/>
            <a:ext cx="6564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Танцевальный </a:t>
            </a:r>
            <a:r>
              <a:rPr lang="ru-RU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флешмоб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дает следующие эффекты: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2014" y="2744584"/>
            <a:ext cx="303414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Участники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флешмобов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быстрее разучивают танцы для утренников, более успешны в танцевальных кружках дополнительного и внеурочного образования. </a:t>
            </a:r>
            <a:b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Многие участники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флешмобов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зачастую увлекаются танцами и начинают заниматься ими профессионально.  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1305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233" y="2955292"/>
            <a:ext cx="5153774" cy="343584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14647" y="1263180"/>
            <a:ext cx="78139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2011 ведется работа с воспитанниками детского сада, и с каждым годом число медалей и кубков на соревнованиях растет. За 2019 год воспитанники уже завоевали более 150 золотых медалей по спортивным танцам.  </a:t>
            </a:r>
            <a:br>
              <a:rPr lang="ru-RU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14647" y="685683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Опыт и успехи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072" y="2835982"/>
            <a:ext cx="2600639" cy="38654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24" y="2835982"/>
            <a:ext cx="2575544" cy="38654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050" y="112989"/>
            <a:ext cx="891366" cy="98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03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14647" y="685683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Опыт и успехи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4647" y="1227867"/>
            <a:ext cx="8005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Выпускники детского сада в 2019 году стали финалистами престижного турнира Кубок Губернатора Санкт-Петербурга и стали второй парой города на Кубке Санкт-Петербурга.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7" y="2427318"/>
            <a:ext cx="4721627" cy="35412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050" y="112989"/>
            <a:ext cx="891366" cy="98406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428" y="2427318"/>
            <a:ext cx="3333404" cy="354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10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2033" y="1351799"/>
            <a:ext cx="78867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Хочется, чтобы в каждом детском саду были такие яркие </a:t>
            </a:r>
            <a:r>
              <a:rPr lang="ru-RU" dirty="0" err="1"/>
              <a:t>флешмобы</a:t>
            </a:r>
            <a:r>
              <a:rPr lang="ru-RU" dirty="0"/>
              <a:t>, чтобы объединить их и сделать большой праздник для детей в Приморском районе. </a:t>
            </a:r>
          </a:p>
          <a:p>
            <a:pPr marL="0" indent="0" algn="ctr">
              <a:buNone/>
            </a:pPr>
            <a:r>
              <a:rPr lang="ru-RU" dirty="0"/>
              <a:t>И тогда в нашем районе станет еще больше здоровых, развитых и подготовленных к учебе в школе детей.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050" y="112989"/>
            <a:ext cx="891366" cy="98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30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5511" y="728810"/>
            <a:ext cx="78305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Танцевальный </a:t>
            </a:r>
            <a:r>
              <a:rPr lang="ru-RU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флешмоб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это комплекс (композиция) музыкально-ритмических движений, который исполняет большое количество людей. Это новая и интересная для детей форма активности. Участие в танцевальном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флешмобе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могут принимать дети с любой танцевальной подготовкой. Танцевальная музыка создает приподнятое настроение побуждает к двигательной активности. А танец в команде устраняет стеснение, помогает побороть свои комплексы и получать удовольствие от движения.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185" y="3227460"/>
            <a:ext cx="4995948" cy="33312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050" y="112989"/>
            <a:ext cx="891366" cy="98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01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7405" y="420357"/>
            <a:ext cx="6194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Флешмоб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для воспитанников детского сада, это: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76558" y="1215500"/>
            <a:ext cx="4572000" cy="532453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Профилактика гиподинамии,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Тренировка опорно-двигательного аппарата и сердечно-сосудистой системы,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Формирование красивой правильной осанки,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Развитие музыкального слуха,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Двигательная активность,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Повышение иммунитета,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Формирование гибкости и координации,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Развитие грациозной походки,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Повышение умственной работоспособности,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Социальное общение и личностное развитие - дети перестают стесняться, становятся более уверенными, раскрепощенными, общительными, учатся не бояться показывать свои лучшие качества и проявлять себя на публике.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531" y="1583575"/>
            <a:ext cx="2884516" cy="43267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050" y="112989"/>
            <a:ext cx="891366" cy="98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143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631767"/>
            <a:ext cx="3908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Методика</a:t>
            </a:r>
            <a:r>
              <a:rPr lang="ru-RU" b="1" dirty="0"/>
              <a:t>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проведения занятий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6953" y="1160658"/>
            <a:ext cx="63093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раза в неделю по 20 минут в каждой подгруппе.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Короткие, но регулярные уроки позволяют уже через 4-5 месяцев заметно улучшить координацию и другие физические качества.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Дети разучивают шаги и движения под музыку, от простого к сложному, соединяя их в интересные связки.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 ведется в малых группах. Когда группы объединяются, получается красивый танец. 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65" y="3866804"/>
            <a:ext cx="4189613" cy="27930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050" y="112989"/>
            <a:ext cx="891366" cy="98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73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3901" y="605023"/>
            <a:ext cx="77391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теплую погоду весной и летом занятия проходят на свежем воздухе прямо на детских площадках.  </a:t>
            </a:r>
          </a:p>
          <a:p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Танцы + свежий воздух = оздоровление для детского организма.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047" y="2368608"/>
            <a:ext cx="5542511" cy="41568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050" y="112989"/>
            <a:ext cx="891366" cy="98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636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6ba8e13-e528-4606-bcce-a9027160edc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143000"/>
            <a:ext cx="8077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2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3084" y="598516"/>
            <a:ext cx="3280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Инновационность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метода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73084" y="1097057"/>
            <a:ext cx="725701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Дети осваивают интересные, яркие, простые и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сложнокоординационные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движения под музыку.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Дети учатся двигаться синхронно в большой группе.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Движения для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флешмоба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ассоциативные, запоминание их идет через игру: «солнышко», «тучка», «вертушка», «капли».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Дети выступают как перед родителями детей всего сада, так и перед незнакомой аудиторией. 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050" y="112989"/>
            <a:ext cx="891366" cy="9840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949" y="3405381"/>
            <a:ext cx="4322618" cy="324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17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4400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Воспитанники детского сада «Золотая рыбка» </a:t>
            </a:r>
            <a:r>
              <a:rPr lang="ru-RU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флешмобом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открыли престижное международное соревнование по танцевальному спорту «Петербургский бал»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9723" y="1285577"/>
            <a:ext cx="80245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Флешмоб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вырос из рамок детского сада и перешел в открытие крупного международного турнира по спортивным танцам «Петербургский бал». В 2017 году воспитанники детского сада (старшая и дошкольная группы) удостоились чести открыть и танцевали на одном паркете с лучшими парами России и мира.</a:t>
            </a:r>
          </a:p>
          <a:p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 уже спустя 2 года некоторые участники того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флешмоба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ныне выпускники детского сада, заинтересовавшись танцами, увлеклись ими профессионально и стали победителями этого турнира в 2019 году, а также многих других престижных турниров Санкт-Петербурга по спортивным танцам.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495" y="3646074"/>
            <a:ext cx="4575201" cy="30507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050" y="112989"/>
            <a:ext cx="891366" cy="98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191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51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329171"/>
            <a:ext cx="8077200" cy="457200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44007"/>
          </a:xfrm>
        </p:spPr>
        <p:txBody>
          <a:bodyPr>
            <a:normAutofit/>
          </a:bodyPr>
          <a:lstStyle/>
          <a:p>
            <a:r>
              <a:rPr lang="ru-RU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Флешмоб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Петербургский бал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050" y="112989"/>
            <a:ext cx="891366" cy="98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4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732</TotalTime>
  <Words>625</Words>
  <Application>Microsoft Office PowerPoint</Application>
  <PresentationFormat>Экран (4:3)</PresentationFormat>
  <Paragraphs>55</Paragraphs>
  <Slides>13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Century Gothic</vt:lpstr>
      <vt:lpstr>Tahoma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Воспитанники детского сада «Золотая рыбка» флешмобом открыли престижное международное соревнование по танцевальному спорту «Петербургский бал»</vt:lpstr>
      <vt:lpstr>Флешмоб. Петербургский бал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OKSA</dc:creator>
  <cp:lastModifiedBy>metod-main</cp:lastModifiedBy>
  <cp:revision>119</cp:revision>
  <dcterms:created xsi:type="dcterms:W3CDTF">2019-09-16T22:16:20Z</dcterms:created>
  <dcterms:modified xsi:type="dcterms:W3CDTF">2020-01-21T07:16:02Z</dcterms:modified>
</cp:coreProperties>
</file>