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61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C4B64-23F6-4ED1-99B5-9364BA5FB0E1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848F4-2CEE-4E37-9D7F-0D2855E942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C4B64-23F6-4ED1-99B5-9364BA5FB0E1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848F4-2CEE-4E37-9D7F-0D2855E94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C4B64-23F6-4ED1-99B5-9364BA5FB0E1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848F4-2CEE-4E37-9D7F-0D2855E94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C4B64-23F6-4ED1-99B5-9364BA5FB0E1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848F4-2CEE-4E37-9D7F-0D2855E94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C4B64-23F6-4ED1-99B5-9364BA5FB0E1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848F4-2CEE-4E37-9D7F-0D2855E942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C4B64-23F6-4ED1-99B5-9364BA5FB0E1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848F4-2CEE-4E37-9D7F-0D2855E94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C4B64-23F6-4ED1-99B5-9364BA5FB0E1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848F4-2CEE-4E37-9D7F-0D2855E94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C4B64-23F6-4ED1-99B5-9364BA5FB0E1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848F4-2CEE-4E37-9D7F-0D2855E94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C4B64-23F6-4ED1-99B5-9364BA5FB0E1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848F4-2CEE-4E37-9D7F-0D2855E942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C4B64-23F6-4ED1-99B5-9364BA5FB0E1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848F4-2CEE-4E37-9D7F-0D2855E94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C4B64-23F6-4ED1-99B5-9364BA5FB0E1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848F4-2CEE-4E37-9D7F-0D2855E942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DFC4B64-23F6-4ED1-99B5-9364BA5FB0E1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2848F4-2CEE-4E37-9D7F-0D2855E942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7406640" cy="20882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«Красивая осанка</a:t>
            </a: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(Козьмина О.В., 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Михалина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А.В.)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636912"/>
            <a:ext cx="7406640" cy="331236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Реализован средней группой №2 ГБДОУ№62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 ОКТЯБРЕ 2014 Г.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Проект долгосрочный,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, открытый, коллективный, </a:t>
            </a:r>
            <a:r>
              <a:rPr lang="ru-RU" smtClean="0">
                <a:solidFill>
                  <a:schemeClr val="accent4">
                    <a:lumMod val="75000"/>
                  </a:schemeClr>
                </a:solidFill>
              </a:rPr>
              <a:t>здоровьесберегающий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Целевая аудитория:  воспитанники средней группы№2 и их родителей, педагоги.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35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Беседы с </a:t>
            </a:r>
            <a:r>
              <a:rPr lang="ru-RU" dirty="0" err="1" smtClean="0"/>
              <a:t>сед.персооналом</a:t>
            </a:r>
            <a:r>
              <a:rPr lang="ru-RU" dirty="0" smtClean="0"/>
              <a:t> по теме «осанка» и занятия ЛФК.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657" y="1484784"/>
            <a:ext cx="3240360" cy="2430270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8615" y="1977220"/>
            <a:ext cx="2614505" cy="348600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4221088"/>
            <a:ext cx="3312368" cy="2484276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28094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08862"/>
          </a:xfrm>
        </p:spPr>
        <p:txBody>
          <a:bodyPr/>
          <a:lstStyle/>
          <a:p>
            <a:r>
              <a:rPr lang="ru-RU" b="1" dirty="0"/>
              <a:t>Формы реализации проекта: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268760"/>
            <a:ext cx="7387912" cy="4896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997839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 б</a:t>
            </a:r>
            <a:r>
              <a:rPr lang="ru-RU" sz="2800" dirty="0" smtClean="0"/>
              <a:t>еседы</a:t>
            </a:r>
            <a:r>
              <a:rPr lang="ru-RU" sz="2800" dirty="0"/>
              <a:t>, игры, спортивные занятия, выставка рисунков человека, презентация, </a:t>
            </a:r>
            <a:r>
              <a:rPr lang="ru-RU" sz="2800" dirty="0" smtClean="0"/>
              <a:t> </a:t>
            </a:r>
            <a:r>
              <a:rPr lang="ru-RU" sz="2800" dirty="0"/>
              <a:t>чтения художественной литературы, использование пособий </a:t>
            </a:r>
            <a:r>
              <a:rPr lang="ru-RU" sz="2800" dirty="0" err="1"/>
              <a:t>В.В.Воскабовича</a:t>
            </a:r>
            <a:r>
              <a:rPr lang="ru-RU" sz="2800" dirty="0"/>
              <a:t>, открытое занятие, фотовыставка, просмотр </a:t>
            </a:r>
            <a:r>
              <a:rPr lang="en-US" sz="2800" dirty="0" smtClean="0"/>
              <a:t>CD</a:t>
            </a:r>
            <a:r>
              <a:rPr lang="ru-RU" sz="2800" dirty="0" smtClean="0"/>
              <a:t> «Уроки тётушки совы», </a:t>
            </a:r>
            <a:r>
              <a:rPr lang="ru-RU" sz="2800" dirty="0"/>
              <a:t>сотрудничество со специалистами: </a:t>
            </a:r>
            <a:r>
              <a:rPr lang="ru-RU" sz="2800" dirty="0" err="1"/>
              <a:t>физ.работник</a:t>
            </a:r>
            <a:r>
              <a:rPr lang="ru-RU" sz="2800" dirty="0"/>
              <a:t>, </a:t>
            </a:r>
            <a:r>
              <a:rPr lang="ru-RU" sz="2800" dirty="0" err="1"/>
              <a:t>мед.работник</a:t>
            </a:r>
            <a:r>
              <a:rPr lang="ru-RU" sz="2800" dirty="0"/>
              <a:t>, </a:t>
            </a:r>
            <a:r>
              <a:rPr lang="ru-RU" sz="2800" dirty="0" err="1"/>
              <a:t>муз.работник</a:t>
            </a:r>
            <a:r>
              <a:rPr lang="ru-RU" sz="2800" dirty="0"/>
              <a:t>, инструктор ЛФК и </a:t>
            </a:r>
            <a:r>
              <a:rPr lang="ru-RU" sz="2800" dirty="0" smtClean="0"/>
              <a:t>бассейн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652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844966"/>
          </a:xfrm>
        </p:spPr>
        <p:txBody>
          <a:bodyPr>
            <a:noAutofit/>
          </a:bodyPr>
          <a:lstStyle/>
          <a:p>
            <a:pPr marL="27432"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Анализ выполнения проекта</a:t>
            </a:r>
            <a:r>
              <a:rPr lang="ru-RU" sz="2800" b="1" dirty="0">
                <a:solidFill>
                  <a:srgbClr val="4F271C">
                    <a:shade val="30000"/>
                    <a:satMod val="150000"/>
                  </a:srgbClr>
                </a:solidFill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sz="2800" dirty="0">
                <a:solidFill>
                  <a:srgbClr val="4F271C">
                    <a:shade val="30000"/>
                    <a:satMod val="150000"/>
                  </a:srgbClr>
                </a:solidFill>
                <a:effectLst/>
                <a:latin typeface="Calibri"/>
                <a:ea typeface="Calibri"/>
                <a:cs typeface="Times New Roman"/>
              </a:rPr>
              <a:t>проект реализован частично в связи с долгосрочностью данного проекта.</a:t>
            </a:r>
            <a:br>
              <a:rPr lang="ru-RU" sz="2800" dirty="0">
                <a:solidFill>
                  <a:srgbClr val="4F271C">
                    <a:shade val="30000"/>
                    <a:satMod val="150000"/>
                  </a:srgb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747288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Анализ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достигнутых результатов</a:t>
            </a:r>
            <a:r>
              <a:rPr lang="ru-RU" sz="2800" b="1" dirty="0">
                <a:latin typeface="Calibri"/>
                <a:ea typeface="Calibri"/>
                <a:cs typeface="Times New Roman"/>
              </a:rPr>
              <a:t>: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узнали: о строении тела человека, о связи поведения человека с его здоровьем; научились выполнять комплекс упражнений для соблюдения осанки.; овладели навыками правильной осанки, стали следить за соблюдением правильной посадки за столом , стараются правильно держать спину при ходьбе, постепенно вырабатывают привычку заниматься упражнениями связанными с поддержанием здоровой осанки.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634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50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Развиваем умение 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правильно сидеть на стуле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250758"/>
            <a:ext cx="4381820" cy="3258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429000"/>
            <a:ext cx="4104456" cy="3078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4883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3856472" cy="3370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Вырабатываем навыки соблюдения правильной осанки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5996" y="3941579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268760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59807" y="3955292"/>
            <a:ext cx="39841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 и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работая 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столом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69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Сохраняем здоровую осанку на прогулке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3506" y="2511065"/>
            <a:ext cx="4320481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16115" y="2439055"/>
            <a:ext cx="432048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893652"/>
            <a:ext cx="2221718" cy="3949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3492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Взаимодействие с инструктором по физической культуре.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556792"/>
            <a:ext cx="2750469" cy="1984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254" y="4599132"/>
            <a:ext cx="2933564" cy="2156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556792"/>
            <a:ext cx="2645532" cy="1984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7620" y="4588979"/>
            <a:ext cx="2939819" cy="2166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924943"/>
            <a:ext cx="3384376" cy="2304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006415" y="1706302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комплекс упражнений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645025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н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аправленный 	на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2915475"/>
            <a:ext cx="2707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укрепление и сохранение 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5805264"/>
            <a:ext cx="182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осанки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08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равильная осанка при ходьбе?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66782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293096"/>
            <a:ext cx="2736304" cy="2106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678727"/>
            <a:ext cx="2463738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529789"/>
            <a:ext cx="1900193" cy="2533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74" y="4322717"/>
            <a:ext cx="2808312" cy="2106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1311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сколько важна одежда и обувь для сохранения осанки.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493521"/>
            <a:ext cx="34563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93521"/>
            <a:ext cx="34563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21980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</TotalTime>
  <Words>225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              Проект   «Красивая осанка» (Козьмина О.В., Михалина А.В.) </vt:lpstr>
      <vt:lpstr>Формы реализации проекта:</vt:lpstr>
      <vt:lpstr>Анализ выполнения проекта: проект реализован частично в связи с долгосрочностью данного проекта. </vt:lpstr>
      <vt:lpstr>Развиваем умение  правильно сидеть на стуле</vt:lpstr>
      <vt:lpstr>Вырабатываем навыки соблюдения правильной осанки </vt:lpstr>
      <vt:lpstr> Сохраняем здоровую осанку на прогулке</vt:lpstr>
      <vt:lpstr>Взаимодействие с инструктором по физической культуре.</vt:lpstr>
      <vt:lpstr> Правильная осанка при ходьбе?</vt:lpstr>
      <vt:lpstr>На сколько важна одежда и обувь для сохранения осанки.</vt:lpstr>
      <vt:lpstr>Беседы с сед.персооналом по теме «осанка» и занятия ЛФК.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«Красивая осанка»</dc:title>
  <dc:creator>Asus</dc:creator>
  <cp:lastModifiedBy>1</cp:lastModifiedBy>
  <cp:revision>10</cp:revision>
  <dcterms:created xsi:type="dcterms:W3CDTF">2014-10-25T20:08:27Z</dcterms:created>
  <dcterms:modified xsi:type="dcterms:W3CDTF">2014-12-08T12:49:24Z</dcterms:modified>
</cp:coreProperties>
</file>